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8D905-4E31-465F-8181-80216867DCAE}" v="18" dt="2020-05-17T08:04:53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5121B0AA-1ECD-47FD-AE1A-61D0D959F694}"/>
    <pc:docChg chg="undo custSel modSld">
      <pc:chgData name="m31685" userId="b3d13b2a-2ed5-418c-ba0a-f601fba5ce5e" providerId="ADAL" clId="{5121B0AA-1ECD-47FD-AE1A-61D0D959F694}" dt="2020-05-14T14:38:49.755" v="85" actId="15"/>
      <pc:docMkLst>
        <pc:docMk/>
      </pc:docMkLst>
      <pc:sldChg chg="modSp">
        <pc:chgData name="m31685" userId="b3d13b2a-2ed5-418c-ba0a-f601fba5ce5e" providerId="ADAL" clId="{5121B0AA-1ECD-47FD-AE1A-61D0D959F694}" dt="2020-05-14T14:33:26.458" v="21"/>
        <pc:sldMkLst>
          <pc:docMk/>
          <pc:sldMk cId="548386184" sldId="256"/>
        </pc:sldMkLst>
        <pc:spChg chg="mod">
          <ac:chgData name="m31685" userId="b3d13b2a-2ed5-418c-ba0a-f601fba5ce5e" providerId="ADAL" clId="{5121B0AA-1ECD-47FD-AE1A-61D0D959F694}" dt="2020-05-14T14:33:26.458" v="21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5121B0AA-1ECD-47FD-AE1A-61D0D959F694}" dt="2020-05-14T14:34:00.121" v="39" actId="27636"/>
        <pc:sldMkLst>
          <pc:docMk/>
          <pc:sldMk cId="3742387824" sldId="258"/>
        </pc:sldMkLst>
        <pc:spChg chg="mod">
          <ac:chgData name="m31685" userId="b3d13b2a-2ed5-418c-ba0a-f601fba5ce5e" providerId="ADAL" clId="{5121B0AA-1ECD-47FD-AE1A-61D0D959F694}" dt="2020-05-14T14:34:00.121" v="39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5121B0AA-1ECD-47FD-AE1A-61D0D959F694}" dt="2020-05-14T14:34:42.980" v="53"/>
        <pc:sldMkLst>
          <pc:docMk/>
          <pc:sldMk cId="1201955258" sldId="263"/>
        </pc:sldMkLst>
        <pc:spChg chg="mod">
          <ac:chgData name="m31685" userId="b3d13b2a-2ed5-418c-ba0a-f601fba5ce5e" providerId="ADAL" clId="{5121B0AA-1ECD-47FD-AE1A-61D0D959F694}" dt="2020-05-14T14:34:42.980" v="53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5121B0AA-1ECD-47FD-AE1A-61D0D959F694}" dt="2020-05-14T14:35:13.864" v="71" actId="6549"/>
        <pc:sldMkLst>
          <pc:docMk/>
          <pc:sldMk cId="893383834" sldId="264"/>
        </pc:sldMkLst>
        <pc:spChg chg="mod">
          <ac:chgData name="m31685" userId="b3d13b2a-2ed5-418c-ba0a-f601fba5ce5e" providerId="ADAL" clId="{5121B0AA-1ECD-47FD-AE1A-61D0D959F694}" dt="2020-05-14T14:35:08.236" v="69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121B0AA-1ECD-47FD-AE1A-61D0D959F694}" dt="2020-05-14T14:35:13.864" v="71" actId="6549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5121B0AA-1ECD-47FD-AE1A-61D0D959F694}" dt="2020-05-14T14:38:49.755" v="85" actId="15"/>
        <pc:sldMkLst>
          <pc:docMk/>
          <pc:sldMk cId="2212378234" sldId="268"/>
        </pc:sldMkLst>
        <pc:spChg chg="mod">
          <ac:chgData name="m31685" userId="b3d13b2a-2ed5-418c-ba0a-f601fba5ce5e" providerId="ADAL" clId="{5121B0AA-1ECD-47FD-AE1A-61D0D959F694}" dt="2020-05-14T14:38:49.755" v="85" actId="15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51B8D905-4E31-465F-8181-80216867DCAE}"/>
    <pc:docChg chg="modSld">
      <pc:chgData name="m31685" userId="b3d13b2a-2ed5-418c-ba0a-f601fba5ce5e" providerId="ADAL" clId="{51B8D905-4E31-465F-8181-80216867DCAE}" dt="2020-05-17T08:04:53.998" v="0" actId="11529"/>
      <pc:docMkLst>
        <pc:docMk/>
      </pc:docMkLst>
      <pc:sldChg chg="addSp modSp">
        <pc:chgData name="m31685" userId="b3d13b2a-2ed5-418c-ba0a-f601fba5ce5e" providerId="ADAL" clId="{51B8D905-4E31-465F-8181-80216867DCAE}" dt="2020-05-17T08:04:53.998" v="0" actId="11529"/>
        <pc:sldMkLst>
          <pc:docMk/>
          <pc:sldMk cId="2212378234" sldId="268"/>
        </pc:sldMkLst>
        <pc:spChg chg="add mod">
          <ac:chgData name="m31685" userId="b3d13b2a-2ed5-418c-ba0a-f601fba5ce5e" providerId="ADAL" clId="{51B8D905-4E31-465F-8181-80216867DCAE}" dt="2020-05-17T08:04:53.998" v="0" actId="11529"/>
          <ac:spMkLst>
            <pc:docMk/>
            <pc:sldMk cId="2212378234" sldId="268"/>
            <ac:spMk id="5" creationId="{3F7FB2CC-8787-4F44-84BC-51FDACFAD6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포인트 사용규칙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적립된 포인트를 최대한으로 사용하려고 합니다</a:t>
            </a:r>
            <a:r>
              <a:rPr lang="en-US" altLang="ko-KR" dirty="0"/>
              <a:t>. </a:t>
            </a:r>
            <a:r>
              <a:rPr lang="ko-KR" altLang="en-US" dirty="0"/>
              <a:t>포인트를 사용하는 규칙은 다음과 같습니다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/>
              <a:t>* 포인트는 </a:t>
            </a:r>
            <a:r>
              <a:rPr lang="en-US" altLang="ko-KR" dirty="0"/>
              <a:t>100</a:t>
            </a:r>
            <a:r>
              <a:rPr lang="ko-KR" altLang="en-US" dirty="0"/>
              <a:t>포인트 단위로 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dirty="0"/>
              <a:t>* </a:t>
            </a:r>
            <a:r>
              <a:rPr lang="en-US" altLang="ko-KR" dirty="0"/>
              <a:t>1000</a:t>
            </a:r>
            <a:r>
              <a:rPr lang="ko-KR" altLang="en-US" dirty="0"/>
              <a:t>포인트 이상 있을 때만 포인트를 사용할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적립된 포인트 </a:t>
            </a:r>
            <a:r>
              <a:rPr lang="en-US" altLang="ko-KR" dirty="0"/>
              <a:t>point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최대 몇 포인트를 쓸 수 있는지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**</a:t>
            </a:r>
            <a:r>
              <a:rPr lang="ko-KR" altLang="en-US" dirty="0"/>
              <a:t>한 줄**만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적립된 포인트 </a:t>
            </a:r>
            <a:r>
              <a:rPr lang="en-US" altLang="ko-KR" dirty="0"/>
              <a:t>point</a:t>
            </a:r>
            <a:r>
              <a:rPr lang="ko-KR" altLang="en-US" dirty="0"/>
              <a:t>가 </a:t>
            </a:r>
            <a:r>
              <a:rPr lang="en-US" altLang="ko-KR" dirty="0"/>
              <a:t>solution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point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1,000,000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최대 몇 포인트를 쓸 수 있는지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적립된 포인트가 </a:t>
            </a:r>
            <a:r>
              <a:rPr lang="en-US" altLang="ko-KR" dirty="0"/>
              <a:t>2323</a:t>
            </a:r>
            <a:r>
              <a:rPr lang="ko-KR" altLang="en-US" dirty="0"/>
              <a:t>포인트라면 최대로 사용 가능한 포인트는 </a:t>
            </a:r>
            <a:r>
              <a:rPr lang="en-US" altLang="ko-KR" dirty="0"/>
              <a:t>2300</a:t>
            </a:r>
            <a:r>
              <a:rPr lang="ko-KR" altLang="en-US" dirty="0"/>
              <a:t>포인트입니다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00863"/>
              </p:ext>
            </p:extLst>
          </p:nvPr>
        </p:nvGraphicFramePr>
        <p:xfrm>
          <a:off x="1094344" y="2522498"/>
          <a:ext cx="5005571" cy="123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918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496653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lvl="1"/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의자리와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10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의자리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숫자를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없애기위해서</a:t>
            </a:r>
            <a:endParaRPr lang="ko-KR" altLang="en-US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point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으로 나눈다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. 2390 </a:t>
            </a:r>
            <a:r>
              <a:rPr lang="en-US" altLang="ko-KR" dirty="0">
                <a:solidFill>
                  <a:srgbClr val="7F7F9F"/>
                </a:solidFill>
                <a:latin typeface="Consolas" panose="020B0609020204030204" pitchFamily="49" charset="0"/>
              </a:rPr>
              <a:t>-&gt;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23</a:t>
            </a:r>
          </a:p>
          <a:p>
            <a:pPr lvl="1"/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방금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나눈숫자에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다시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을 곱한다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. 23 </a:t>
            </a:r>
            <a:r>
              <a:rPr lang="en-US" altLang="ko-KR" dirty="0">
                <a:solidFill>
                  <a:srgbClr val="7F7F9F"/>
                </a:solidFill>
                <a:latin typeface="Consolas" panose="020B0609020204030204" pitchFamily="49" charset="0"/>
              </a:rPr>
              <a:t>-&gt;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2300</a:t>
            </a:r>
          </a:p>
          <a:p>
            <a:pPr lvl="1"/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</a:p>
          <a:p>
            <a:pPr lvl="1"/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b="1" dirty="0">
                <a:solidFill>
                  <a:srgbClr val="3F5FBF"/>
                </a:solidFill>
                <a:latin typeface="Consolas" panose="020B0609020204030204" pitchFamily="49" charset="0"/>
              </a:rPr>
              <a:t> point</a:t>
            </a:r>
          </a:p>
          <a:p>
            <a:pPr lvl="1"/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</a:p>
          <a:p>
            <a:pPr lvl="1"/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  <a:endParaRPr lang="fr-FR" altLang="ko-K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fr-FR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fr-FR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/ 100 * 100;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7FB2CC-8787-4F44-84BC-51FDACFAD654}"/>
              </a:ext>
            </a:extLst>
          </p:cNvPr>
          <p:cNvSpPr/>
          <p:nvPr/>
        </p:nvSpPr>
        <p:spPr>
          <a:xfrm>
            <a:off x="1240643" y="3510561"/>
            <a:ext cx="3055659" cy="24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235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포인트 사용규칙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2020-05-17T08:04:56Z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