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7CA5A-84A2-4F3F-9DC8-65D65388A8F6}" v="34" dt="2020-05-14T14:55:53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5121B0AA-1ECD-47FD-AE1A-61D0D959F694}"/>
    <pc:docChg chg="undo custSel delSld modSld">
      <pc:chgData name="m31685" userId="b3d13b2a-2ed5-418c-ba0a-f601fba5ce5e" providerId="ADAL" clId="{5121B0AA-1ECD-47FD-AE1A-61D0D959F694}" dt="2020-05-14T14:55:53.865" v="167"/>
      <pc:docMkLst>
        <pc:docMk/>
      </pc:docMkLst>
      <pc:sldChg chg="modSp">
        <pc:chgData name="m31685" userId="b3d13b2a-2ed5-418c-ba0a-f601fba5ce5e" providerId="ADAL" clId="{5121B0AA-1ECD-47FD-AE1A-61D0D959F694}" dt="2020-05-14T14:55:53.865" v="167"/>
        <pc:sldMkLst>
          <pc:docMk/>
          <pc:sldMk cId="548386184" sldId="256"/>
        </pc:sldMkLst>
        <pc:spChg chg="mod">
          <ac:chgData name="m31685" userId="b3d13b2a-2ed5-418c-ba0a-f601fba5ce5e" providerId="ADAL" clId="{5121B0AA-1ECD-47FD-AE1A-61D0D959F694}" dt="2020-05-14T14:55:53.865" v="16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5121B0AA-1ECD-47FD-AE1A-61D0D959F694}" dt="2020-05-14T14:49:06.351" v="20" actId="27636"/>
        <pc:sldMkLst>
          <pc:docMk/>
          <pc:sldMk cId="3742387824" sldId="258"/>
        </pc:sldMkLst>
        <pc:spChg chg="mod">
          <ac:chgData name="m31685" userId="b3d13b2a-2ed5-418c-ba0a-f601fba5ce5e" providerId="ADAL" clId="{5121B0AA-1ECD-47FD-AE1A-61D0D959F694}" dt="2020-05-14T14:49:06.351" v="20" actId="27636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5121B0AA-1ECD-47FD-AE1A-61D0D959F694}" dt="2020-05-14T14:49:57.128" v="48" actId="20577"/>
        <pc:sldMkLst>
          <pc:docMk/>
          <pc:sldMk cId="1201955258" sldId="263"/>
        </pc:sldMkLst>
        <pc:spChg chg="mod">
          <ac:chgData name="m31685" userId="b3d13b2a-2ed5-418c-ba0a-f601fba5ce5e" providerId="ADAL" clId="{5121B0AA-1ECD-47FD-AE1A-61D0D959F694}" dt="2020-05-14T14:49:57.128" v="48" actId="20577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5121B0AA-1ECD-47FD-AE1A-61D0D959F694}" dt="2020-05-14T14:51:17.003" v="82" actId="1076"/>
        <pc:sldMkLst>
          <pc:docMk/>
          <pc:sldMk cId="893383834" sldId="264"/>
        </pc:sldMkLst>
        <pc:spChg chg="mod">
          <ac:chgData name="m31685" userId="b3d13b2a-2ed5-418c-ba0a-f601fba5ce5e" providerId="ADAL" clId="{5121B0AA-1ECD-47FD-AE1A-61D0D959F694}" dt="2020-05-14T14:51:10.562" v="81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5121B0AA-1ECD-47FD-AE1A-61D0D959F694}" dt="2020-05-14T14:51:17.003" v="82" actId="1076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5121B0AA-1ECD-47FD-AE1A-61D0D959F694}" dt="2020-05-14T14:55:43.154" v="147"/>
        <pc:sldMkLst>
          <pc:docMk/>
          <pc:sldMk cId="2212378234" sldId="268"/>
        </pc:sldMkLst>
        <pc:spChg chg="mod">
          <ac:chgData name="m31685" userId="b3d13b2a-2ed5-418c-ba0a-f601fba5ce5e" providerId="ADAL" clId="{5121B0AA-1ECD-47FD-AE1A-61D0D959F694}" dt="2020-05-14T14:55:43.154" v="147"/>
          <ac:spMkLst>
            <pc:docMk/>
            <pc:sldMk cId="2212378234" sldId="268"/>
            <ac:spMk id="3" creationId="{AB919A95-089C-48E5-897E-1D2452285BF6}"/>
          </ac:spMkLst>
        </pc:spChg>
      </pc:sldChg>
      <pc:sldChg chg="del">
        <pc:chgData name="m31685" userId="b3d13b2a-2ed5-418c-ba0a-f601fba5ce5e" providerId="ADAL" clId="{5121B0AA-1ECD-47FD-AE1A-61D0D959F694}" dt="2020-05-14T14:49:11.200" v="21" actId="2696"/>
        <pc:sldMkLst>
          <pc:docMk/>
          <pc:sldMk cId="4006292203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과반수 득표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77"/>
            <a:ext cx="10515600" cy="45166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번부터 </a:t>
            </a:r>
            <a:r>
              <a:rPr lang="en-US" altLang="ko-KR" dirty="0"/>
              <a:t>n</a:t>
            </a:r>
            <a:r>
              <a:rPr lang="ko-KR" altLang="en-US" dirty="0"/>
              <a:t>번까지의 후보에 대한 투표 결과가 주어질 때</a:t>
            </a:r>
            <a:r>
              <a:rPr lang="en-US" altLang="ko-KR" dirty="0"/>
              <a:t>, </a:t>
            </a:r>
            <a:r>
              <a:rPr lang="ko-KR" altLang="en-US" dirty="0"/>
              <a:t>과반수를 득표한 후보자의 번호를 구하려고 합니다</a:t>
            </a:r>
            <a:r>
              <a:rPr lang="en-US" altLang="ko-KR" dirty="0"/>
              <a:t>. </a:t>
            </a:r>
            <a:r>
              <a:rPr lang="ko-KR" altLang="en-US" dirty="0"/>
              <a:t>여기서 과반수란 절반이 넘는 수를 의미합니다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1</a:t>
            </a:r>
            <a:r>
              <a:rPr lang="ko-KR" altLang="en-US" dirty="0"/>
              <a:t>번부터 </a:t>
            </a:r>
            <a:r>
              <a:rPr lang="en-US" altLang="ko-KR" dirty="0"/>
              <a:t>3</a:t>
            </a:r>
            <a:r>
              <a:rPr lang="ko-KR" altLang="en-US" dirty="0"/>
              <a:t>번까지의 후보에 대한 투표 결과가 </a:t>
            </a:r>
            <a:r>
              <a:rPr lang="en-US" altLang="ko-KR" dirty="0"/>
              <a:t>[1, 2, 1, 3, 1, 2, 1]</a:t>
            </a:r>
            <a:r>
              <a:rPr lang="ko-KR" altLang="en-US" dirty="0"/>
              <a:t>이라면 순서대로 </a:t>
            </a:r>
            <a:r>
              <a:rPr lang="en-US" altLang="ko-KR" dirty="0"/>
              <a:t>[1</a:t>
            </a:r>
            <a:r>
              <a:rPr lang="ko-KR" altLang="en-US" dirty="0"/>
              <a:t>번</a:t>
            </a:r>
            <a:r>
              <a:rPr lang="en-US" altLang="ko-KR" dirty="0"/>
              <a:t>, 2</a:t>
            </a:r>
            <a:r>
              <a:rPr lang="ko-KR" altLang="en-US" dirty="0"/>
              <a:t>번</a:t>
            </a:r>
            <a:r>
              <a:rPr lang="en-US" altLang="ko-KR" dirty="0"/>
              <a:t>, 1</a:t>
            </a:r>
            <a:r>
              <a:rPr lang="ko-KR" altLang="en-US" dirty="0"/>
              <a:t>번</a:t>
            </a:r>
            <a:r>
              <a:rPr lang="en-US" altLang="ko-KR" dirty="0"/>
              <a:t>, 3</a:t>
            </a:r>
            <a:r>
              <a:rPr lang="ko-KR" altLang="en-US" dirty="0"/>
              <a:t>번</a:t>
            </a:r>
            <a:r>
              <a:rPr lang="en-US" altLang="ko-KR" dirty="0"/>
              <a:t>, 1</a:t>
            </a:r>
            <a:r>
              <a:rPr lang="ko-KR" altLang="en-US" dirty="0"/>
              <a:t>번</a:t>
            </a:r>
            <a:r>
              <a:rPr lang="en-US" altLang="ko-KR" dirty="0"/>
              <a:t>, 2</a:t>
            </a:r>
            <a:r>
              <a:rPr lang="ko-KR" altLang="en-US" dirty="0"/>
              <a:t>번</a:t>
            </a:r>
            <a:r>
              <a:rPr lang="en-US" altLang="ko-KR" dirty="0"/>
              <a:t>, 1</a:t>
            </a:r>
            <a:r>
              <a:rPr lang="ko-KR" altLang="en-US" dirty="0"/>
              <a:t>번</a:t>
            </a:r>
            <a:r>
              <a:rPr lang="en-US" altLang="ko-KR" dirty="0"/>
              <a:t>] </a:t>
            </a:r>
            <a:r>
              <a:rPr lang="ko-KR" altLang="en-US" dirty="0"/>
              <a:t>후보에 투표했음을 나타내고</a:t>
            </a:r>
            <a:r>
              <a:rPr lang="en-US" altLang="ko-KR" dirty="0"/>
              <a:t>, </a:t>
            </a:r>
            <a:r>
              <a:rPr lang="ko-KR" altLang="en-US" dirty="0"/>
              <a:t>이 경우 당선된 후보자의 번호는 </a:t>
            </a:r>
            <a:r>
              <a:rPr lang="en-US" altLang="ko-KR" dirty="0"/>
              <a:t>1</a:t>
            </a:r>
            <a:r>
              <a:rPr lang="ko-KR" altLang="en-US" dirty="0"/>
              <a:t>번입니다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후보의 수 </a:t>
            </a:r>
            <a:r>
              <a:rPr lang="en-US" altLang="ko-KR" dirty="0"/>
              <a:t>n, </a:t>
            </a:r>
            <a:r>
              <a:rPr lang="ko-KR" altLang="en-US" dirty="0"/>
              <a:t>투표 결과가 담긴 배열 </a:t>
            </a:r>
            <a:r>
              <a:rPr lang="en-US" altLang="ko-KR" dirty="0"/>
              <a:t>votes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과반수를 득표한 후보자의 번호를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작동하지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</a:t>
            </a:r>
            <a:r>
              <a:rPr lang="en-US" altLang="ko-KR" dirty="0"/>
              <a:t>**</a:t>
            </a:r>
            <a:r>
              <a:rPr lang="ko-KR" altLang="en-US" dirty="0"/>
              <a:t>한 줄**만 변경해서 모든 입력에 대해 올바르게 동작하도록 수정하세요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후보의 수 </a:t>
            </a:r>
            <a:r>
              <a:rPr lang="en-US" altLang="ko-KR" dirty="0"/>
              <a:t>n, </a:t>
            </a:r>
            <a:r>
              <a:rPr lang="ko-KR" altLang="en-US" dirty="0"/>
              <a:t>투표 결과가 담긴 배열 </a:t>
            </a:r>
            <a:r>
              <a:rPr lang="en-US" altLang="ko-KR" dirty="0"/>
              <a:t>votes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votes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1,000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votes</a:t>
            </a:r>
            <a:r>
              <a:rPr lang="ko-KR" altLang="en-US" dirty="0"/>
              <a:t>의 각 원소는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n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과반수를 득표한 후보자의 번호를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* 만약</a:t>
            </a:r>
            <a:r>
              <a:rPr lang="en-US" altLang="ko-KR" dirty="0"/>
              <a:t>, </a:t>
            </a:r>
            <a:r>
              <a:rPr lang="ko-KR" altLang="en-US" dirty="0"/>
              <a:t>과반수를 득표한 후보자가 없다면 </a:t>
            </a:r>
            <a:r>
              <a:rPr lang="en-US" altLang="ko-KR" dirty="0"/>
              <a:t>-1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  <a:endParaRPr lang="en-US" altLang="ko-KR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번부터 </a:t>
            </a:r>
            <a:r>
              <a:rPr lang="en-US" altLang="ko-KR" dirty="0"/>
              <a:t>3</a:t>
            </a:r>
            <a:r>
              <a:rPr lang="ko-KR" altLang="en-US" dirty="0"/>
              <a:t>번까지의 후보 </a:t>
            </a:r>
            <a:r>
              <a:rPr lang="en-US" altLang="ko-KR" dirty="0"/>
              <a:t>3</a:t>
            </a:r>
            <a:r>
              <a:rPr lang="ko-KR" altLang="en-US" dirty="0"/>
              <a:t>명이 있으며</a:t>
            </a:r>
            <a:r>
              <a:rPr lang="en-US" altLang="ko-KR" dirty="0"/>
              <a:t>, </a:t>
            </a:r>
            <a:r>
              <a:rPr lang="ko-KR" altLang="en-US" dirty="0"/>
              <a:t>투표 결과는 </a:t>
            </a:r>
            <a:r>
              <a:rPr lang="en-US" altLang="ko-KR" dirty="0"/>
              <a:t>[1, 2, 1, 3, 1, 2, 1]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총 투표 수는 </a:t>
            </a:r>
            <a:r>
              <a:rPr lang="en-US" altLang="ko-KR" dirty="0"/>
              <a:t>7</a:t>
            </a:r>
            <a:r>
              <a:rPr lang="ko-KR" altLang="en-US" dirty="0"/>
              <a:t>표이며</a:t>
            </a:r>
            <a:r>
              <a:rPr lang="en-US" altLang="ko-KR" dirty="0"/>
              <a:t>, 1</a:t>
            </a:r>
            <a:r>
              <a:rPr lang="ko-KR" altLang="en-US" dirty="0"/>
              <a:t>번 후보가 </a:t>
            </a:r>
            <a:r>
              <a:rPr lang="en-US" altLang="ko-KR" dirty="0"/>
              <a:t>4</a:t>
            </a:r>
            <a:r>
              <a:rPr lang="ko-KR" altLang="en-US" dirty="0"/>
              <a:t>표</a:t>
            </a:r>
            <a:r>
              <a:rPr lang="en-US" altLang="ko-KR" dirty="0"/>
              <a:t>, 2</a:t>
            </a:r>
            <a:r>
              <a:rPr lang="ko-KR" altLang="en-US" dirty="0"/>
              <a:t>번 후보가 </a:t>
            </a:r>
            <a:r>
              <a:rPr lang="en-US" altLang="ko-KR" dirty="0"/>
              <a:t>2</a:t>
            </a:r>
            <a:r>
              <a:rPr lang="ko-KR" altLang="en-US" dirty="0"/>
              <a:t>표</a:t>
            </a:r>
            <a:r>
              <a:rPr lang="en-US" altLang="ko-KR" dirty="0"/>
              <a:t>, 3</a:t>
            </a:r>
            <a:r>
              <a:rPr lang="ko-KR" altLang="en-US" dirty="0"/>
              <a:t>번 후보가 </a:t>
            </a:r>
            <a:r>
              <a:rPr lang="en-US" altLang="ko-KR" dirty="0"/>
              <a:t>1</a:t>
            </a:r>
            <a:r>
              <a:rPr lang="ko-KR" altLang="en-US" dirty="0" err="1"/>
              <a:t>표씩</a:t>
            </a:r>
            <a:r>
              <a:rPr lang="ko-KR" altLang="en-US" dirty="0"/>
              <a:t> 받았습니다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이 경우</a:t>
            </a:r>
            <a:r>
              <a:rPr lang="en-US" altLang="ko-KR" dirty="0"/>
              <a:t>, 1</a:t>
            </a:r>
            <a:r>
              <a:rPr lang="ko-KR" altLang="en-US" dirty="0"/>
              <a:t>번 후보가 과반수를 득표하였으므로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#2</a:t>
            </a:r>
            <a:endParaRPr lang="ko-KR" altLang="en-US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번부터 </a:t>
            </a:r>
            <a:r>
              <a:rPr lang="en-US" altLang="ko-KR" dirty="0"/>
              <a:t>2</a:t>
            </a:r>
            <a:r>
              <a:rPr lang="ko-KR" altLang="en-US" dirty="0"/>
              <a:t>번까지의 후보 </a:t>
            </a:r>
            <a:r>
              <a:rPr lang="en-US" altLang="ko-KR" dirty="0"/>
              <a:t>2</a:t>
            </a:r>
            <a:r>
              <a:rPr lang="ko-KR" altLang="en-US" dirty="0"/>
              <a:t>명이 있으며</a:t>
            </a:r>
            <a:r>
              <a:rPr lang="en-US" altLang="ko-KR" dirty="0"/>
              <a:t>, </a:t>
            </a:r>
            <a:r>
              <a:rPr lang="ko-KR" altLang="en-US" dirty="0"/>
              <a:t>투표 결과는 </a:t>
            </a:r>
            <a:r>
              <a:rPr lang="en-US" altLang="ko-KR" dirty="0"/>
              <a:t>[2, 1, 2, 1, 2, 2, 1]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총 투표 수는 </a:t>
            </a:r>
            <a:r>
              <a:rPr lang="en-US" altLang="ko-KR" dirty="0"/>
              <a:t>7</a:t>
            </a:r>
            <a:r>
              <a:rPr lang="ko-KR" altLang="en-US" dirty="0"/>
              <a:t>표이며</a:t>
            </a:r>
            <a:r>
              <a:rPr lang="en-US" altLang="ko-KR" dirty="0"/>
              <a:t>, 1</a:t>
            </a:r>
            <a:r>
              <a:rPr lang="ko-KR" altLang="en-US" dirty="0"/>
              <a:t>번 후보는 </a:t>
            </a:r>
            <a:r>
              <a:rPr lang="en-US" altLang="ko-KR" dirty="0"/>
              <a:t>3</a:t>
            </a:r>
            <a:r>
              <a:rPr lang="ko-KR" altLang="en-US" dirty="0"/>
              <a:t>표</a:t>
            </a:r>
            <a:r>
              <a:rPr lang="en-US" altLang="ko-KR" dirty="0"/>
              <a:t>, 2</a:t>
            </a:r>
            <a:r>
              <a:rPr lang="ko-KR" altLang="en-US" dirty="0"/>
              <a:t>번 후보는 </a:t>
            </a:r>
            <a:r>
              <a:rPr lang="en-US" altLang="ko-KR" dirty="0"/>
              <a:t>4</a:t>
            </a:r>
            <a:r>
              <a:rPr lang="ko-KR" altLang="en-US" dirty="0"/>
              <a:t>표를 받았습니다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이 경우</a:t>
            </a:r>
            <a:r>
              <a:rPr lang="en-US" altLang="ko-KR" dirty="0"/>
              <a:t>, 2</a:t>
            </a:r>
            <a:r>
              <a:rPr lang="ko-KR" altLang="en-US" dirty="0"/>
              <a:t>번 후보가 과반수를 득표하였으므로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6103"/>
              </p:ext>
            </p:extLst>
          </p:nvPr>
        </p:nvGraphicFramePr>
        <p:xfrm>
          <a:off x="2133789" y="2362933"/>
          <a:ext cx="5005571" cy="1238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459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1754459">
                  <a:extLst>
                    <a:ext uri="{9D8B030D-6E8A-4147-A177-3AD203B41FA5}">
                      <a16:colId xmlns:a16="http://schemas.microsoft.com/office/drawing/2014/main" val="854765319"/>
                    </a:ext>
                  </a:extLst>
                </a:gridCol>
                <a:gridCol w="1496653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0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votes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32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[1,2,1,3,1,2,1]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[2,1,2,1,2,2,1]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]]++;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+1;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/2) { // 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과반수는 총 득표수의 </a:t>
            </a:r>
            <a:r>
              <a:rPr lang="ko-KR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반이어야한다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3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463</Words>
  <Application>Microsoft Office PowerPoint</Application>
  <PresentationFormat>와이드스크린</PresentationFormat>
  <Paragraphs>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과반수 득표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2020-05-14T14:55:57Z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