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5BA32-C125-4B34-A6E3-DE6DFB300470}" v="17" dt="2020-05-22T13:27:37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3995BA32-C125-4B34-A6E3-DE6DFB300470}"/>
    <pc:docChg chg="undo modSld">
      <pc:chgData name="m31685" userId="b3d13b2a-2ed5-418c-ba0a-f601fba5ce5e" providerId="ADAL" clId="{3995BA32-C125-4B34-A6E3-DE6DFB300470}" dt="2020-05-23T01:48:34.760" v="44" actId="20577"/>
      <pc:docMkLst>
        <pc:docMk/>
      </pc:docMkLst>
      <pc:sldChg chg="modSp">
        <pc:chgData name="m31685" userId="b3d13b2a-2ed5-418c-ba0a-f601fba5ce5e" providerId="ADAL" clId="{3995BA32-C125-4B34-A6E3-DE6DFB300470}" dt="2020-05-23T01:48:34.760" v="44" actId="20577"/>
        <pc:sldMkLst>
          <pc:docMk/>
          <pc:sldMk cId="548386184" sldId="256"/>
        </pc:sldMkLst>
        <pc:spChg chg="mod">
          <ac:chgData name="m31685" userId="b3d13b2a-2ed5-418c-ba0a-f601fba5ce5e" providerId="ADAL" clId="{3995BA32-C125-4B34-A6E3-DE6DFB300470}" dt="2020-05-23T01:48:34.760" v="44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3995BA32-C125-4B34-A6E3-DE6DFB300470}" dt="2020-05-22T13:24:32.856" v="34" actId="20577"/>
        <pc:sldMkLst>
          <pc:docMk/>
          <pc:sldMk cId="893383834" sldId="264"/>
        </pc:sldMkLst>
        <pc:graphicFrameChg chg="modGraphic">
          <ac:chgData name="m31685" userId="b3d13b2a-2ed5-418c-ba0a-f601fba5ce5e" providerId="ADAL" clId="{3995BA32-C125-4B34-A6E3-DE6DFB300470}" dt="2020-05-22T13:24:32.856" v="34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3995BA32-C125-4B34-A6E3-DE6DFB300470}" dt="2020-05-22T13:27:43.079" v="39" actId="15"/>
        <pc:sldMkLst>
          <pc:docMk/>
          <pc:sldMk cId="2212378234" sldId="268"/>
        </pc:sldMkLst>
        <pc:spChg chg="mod">
          <ac:chgData name="m31685" userId="b3d13b2a-2ed5-418c-ba0a-f601fba5ce5e" providerId="ADAL" clId="{3995BA32-C125-4B34-A6E3-DE6DFB300470}" dt="2020-05-22T13:27:43.079" v="39" actId="15"/>
          <ac:spMkLst>
            <pc:docMk/>
            <pc:sldMk cId="2212378234" sldId="268"/>
            <ac:spMk id="3" creationId="{AB919A95-089C-48E5-897E-1D2452285BF6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undo custSel delSld modSld">
      <pc:chgData name="m31685" userId="b3d13b2a-2ed5-418c-ba0a-f601fba5ce5e" providerId="ADAL" clId="{2F36F87F-AA08-4F59-B026-CBAFE70E852A}" dt="2020-05-22T09:28:10.987" v="63" actId="20577"/>
      <pc:docMkLst>
        <pc:docMk/>
      </pc:docMkLst>
      <pc:sldChg chg="modSp">
        <pc:chgData name="m31685" userId="b3d13b2a-2ed5-418c-ba0a-f601fba5ce5e" providerId="ADAL" clId="{2F36F87F-AA08-4F59-B026-CBAFE70E852A}" dt="2020-05-22T09:23:51.656" v="12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23:51.656" v="12"/>
          <ac:spMkLst>
            <pc:docMk/>
            <pc:sldMk cId="548386184" sldId="256"/>
            <ac:spMk id="2" creationId="{F6D5302F-1524-47D2-B05B-907D551C6E85}"/>
          </ac:spMkLst>
        </pc:spChg>
      </pc:sldChg>
      <pc:sldChg chg="addSp modSp">
        <pc:chgData name="m31685" userId="b3d13b2a-2ed5-418c-ba0a-f601fba5ce5e" providerId="ADAL" clId="{2F36F87F-AA08-4F59-B026-CBAFE70E852A}" dt="2020-05-22T09:24:07.590" v="19" actId="1076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23:59.834" v="16" actId="1076"/>
          <ac:spMkLst>
            <pc:docMk/>
            <pc:sldMk cId="3742387824" sldId="258"/>
            <ac:spMk id="3" creationId="{781873CC-BADE-4694-B372-1A700198FA8C}"/>
          </ac:spMkLst>
        </pc:spChg>
        <pc:picChg chg="add mod">
          <ac:chgData name="m31685" userId="b3d13b2a-2ed5-418c-ba0a-f601fba5ce5e" providerId="ADAL" clId="{2F36F87F-AA08-4F59-B026-CBAFE70E852A}" dt="2020-05-22T09:24:07.590" v="19" actId="1076"/>
          <ac:picMkLst>
            <pc:docMk/>
            <pc:sldMk cId="3742387824" sldId="258"/>
            <ac:picMk id="2050" creationId="{D542DA84-557C-417E-B591-3E92EA096543}"/>
          </ac:picMkLst>
        </pc:picChg>
      </pc:sldChg>
      <pc:sldChg chg="modSp">
        <pc:chgData name="m31685" userId="b3d13b2a-2ed5-418c-ba0a-f601fba5ce5e" providerId="ADAL" clId="{2F36F87F-AA08-4F59-B026-CBAFE70E852A}" dt="2020-05-22T09:27:16.436" v="49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27:16.436" v="4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28:10.987" v="63" actId="20577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28:10.987" v="63" actId="2057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27:57.539" v="57" actId="1076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Sp modSp">
        <pc:chgData name="m31685" userId="b3d13b2a-2ed5-418c-ba0a-f601fba5ce5e" providerId="ADAL" clId="{2F36F87F-AA08-4F59-B026-CBAFE70E852A}" dt="2020-05-22T09:26:47.978" v="36" actId="27636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26:47.978" v="36" actId="27636"/>
          <ac:spMkLst>
            <pc:docMk/>
            <pc:sldMk cId="1343755364" sldId="269"/>
            <ac:spMk id="3" creationId="{09614EC1-F5DF-457A-B0D6-F03B5849F4A2}"/>
          </ac:spMkLst>
        </pc:spChg>
        <pc:picChg chg="del">
          <ac:chgData name="m31685" userId="b3d13b2a-2ed5-418c-ba0a-f601fba5ce5e" providerId="ADAL" clId="{2F36F87F-AA08-4F59-B026-CBAFE70E852A}" dt="2020-05-22T09:24:24.576" v="22" actId="478"/>
          <ac:picMkLst>
            <pc:docMk/>
            <pc:sldMk cId="1343755364" sldId="269"/>
            <ac:picMk id="1026" creationId="{FEC45EDB-CACB-4EAF-86F4-B6C119E915E4}"/>
          </ac:picMkLst>
        </pc:picChg>
      </pc:sldChg>
      <pc:sldChg chg="del">
        <pc:chgData name="m31685" userId="b3d13b2a-2ed5-418c-ba0a-f601fba5ce5e" providerId="ADAL" clId="{2F36F87F-AA08-4F59-B026-CBAFE70E852A}" dt="2020-05-22T09:26:53.478" v="37" actId="2696"/>
        <pc:sldMkLst>
          <pc:docMk/>
          <pc:sldMk cId="57324914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5-2. </a:t>
            </a:r>
            <a:r>
              <a:rPr lang="ko-KR" altLang="en-US" sz="5400"/>
              <a:t>공강시간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0977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공강이란 수업 시간 사이에 수업이 없이 비는 시간입니다</a:t>
            </a:r>
            <a:r>
              <a:rPr lang="en-US" altLang="ko-KR" dirty="0"/>
              <a:t>. </a:t>
            </a:r>
            <a:r>
              <a:rPr lang="ko-KR" altLang="en-US" dirty="0"/>
              <a:t>시간표가 주어질 때 공강은 총 몇 시간인지 구하려 합니다</a:t>
            </a:r>
            <a:r>
              <a:rPr lang="en-US" altLang="ko-KR" dirty="0"/>
              <a:t>. </a:t>
            </a:r>
            <a:r>
              <a:rPr lang="ko-KR" altLang="en-US" dirty="0"/>
              <a:t>시간표 상에 수업이 있는 시간은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수업이 없는 시간은 </a:t>
            </a:r>
            <a:r>
              <a:rPr lang="en-US" altLang="ko-KR" dirty="0"/>
              <a:t>0</a:t>
            </a:r>
            <a:r>
              <a:rPr lang="ko-KR" altLang="en-US" dirty="0"/>
              <a:t>으로 표시합니다</a:t>
            </a:r>
            <a:r>
              <a:rPr lang="en-US" altLang="ko-KR" dirty="0"/>
              <a:t>. </a:t>
            </a:r>
            <a:r>
              <a:rPr lang="ko-KR" altLang="en-US" dirty="0"/>
              <a:t>모든 수업은 정각에 시작해 </a:t>
            </a:r>
            <a:r>
              <a:rPr lang="en-US" altLang="ko-KR" dirty="0"/>
              <a:t>1</a:t>
            </a:r>
            <a:r>
              <a:rPr lang="ko-KR" altLang="en-US" dirty="0"/>
              <a:t>시간 뒤에 끝납니다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42DA84-557C-417E-B591-3E92EA09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79" y="3658884"/>
            <a:ext cx="9043236" cy="253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위 시간표에서 공강은 총 </a:t>
            </a:r>
            <a:r>
              <a:rPr lang="en-US" altLang="ko-KR" dirty="0"/>
              <a:t>3</a:t>
            </a:r>
            <a:r>
              <a:rPr lang="ko-KR" altLang="en-US" dirty="0"/>
              <a:t>시간입니다</a:t>
            </a:r>
            <a:r>
              <a:rPr lang="en-US" altLang="ko-KR" dirty="0"/>
              <a:t>. 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공강이 총 몇 시간인지 구하기 위해 다음과 같이 프로그램 구조를 작성했습니다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가장 첫 수업 시작 시각을 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가장 마지막 수업 시작 시각을 구합니다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3. 1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사이에서 수업이 없는 시간을 셉니다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r>
              <a:rPr lang="ko-KR" altLang="en-US" dirty="0"/>
              <a:t>시간표를 표현한 배열 </a:t>
            </a:r>
            <a:r>
              <a:rPr lang="en-US" altLang="ko-KR" dirty="0" err="1"/>
              <a:t>time_table</a:t>
            </a:r>
            <a:r>
              <a:rPr lang="ko-KR" altLang="en-US" dirty="0"/>
              <a:t>이 매개변수로 주어질 때 공강은 총 몇 시간인지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위 구조를 참고하여 코드가 올바르게 동작할 수 있도록 빈칸에 주어진 </a:t>
            </a:r>
            <a:r>
              <a:rPr lang="en-US" altLang="ko-KR" dirty="0" err="1"/>
              <a:t>func_a</a:t>
            </a:r>
            <a:r>
              <a:rPr lang="en-US" altLang="ko-KR" dirty="0"/>
              <a:t>, </a:t>
            </a:r>
            <a:r>
              <a:rPr lang="en-US" altLang="ko-KR" dirty="0" err="1"/>
              <a:t>func_b</a:t>
            </a:r>
            <a:r>
              <a:rPr lang="en-US" altLang="ko-KR" dirty="0"/>
              <a:t>, </a:t>
            </a:r>
            <a:r>
              <a:rPr lang="en-US" altLang="ko-KR" dirty="0" err="1"/>
              <a:t>func_c</a:t>
            </a:r>
            <a:r>
              <a:rPr lang="en-US" altLang="ko-KR" dirty="0"/>
              <a:t> </a:t>
            </a:r>
            <a:r>
              <a:rPr lang="ko-KR" altLang="en-US" dirty="0"/>
              <a:t>메소드와 매개변수를 알맞게 채워주세요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시간표를 표현한 배열 </a:t>
            </a:r>
            <a:r>
              <a:rPr lang="en-US" altLang="ko-KR" dirty="0" err="1"/>
              <a:t>time_table</a:t>
            </a:r>
            <a:r>
              <a:rPr lang="ko-KR" altLang="en-US" dirty="0"/>
              <a:t>이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time_table</a:t>
            </a:r>
            <a:r>
              <a:rPr lang="ko-KR" altLang="en-US" dirty="0"/>
              <a:t>은 길이가 </a:t>
            </a:r>
            <a:r>
              <a:rPr lang="en-US" altLang="ko-KR" dirty="0"/>
              <a:t>5 </a:t>
            </a:r>
            <a:r>
              <a:rPr lang="ko-KR" altLang="en-US" dirty="0"/>
              <a:t>이상 </a:t>
            </a:r>
            <a:r>
              <a:rPr lang="en-US" altLang="ko-KR" dirty="0"/>
              <a:t>15 </a:t>
            </a:r>
            <a:r>
              <a:rPr lang="ko-KR" altLang="en-US" dirty="0"/>
              <a:t>이하인 배열입니다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시간표에서 수업이 있는 시간은 </a:t>
            </a:r>
            <a:r>
              <a:rPr lang="en-US" altLang="ko-KR" dirty="0"/>
              <a:t>1</a:t>
            </a:r>
            <a:r>
              <a:rPr lang="ko-KR" altLang="en-US" dirty="0"/>
              <a:t>로 표현하고 수업이 없는 시간은 </a:t>
            </a:r>
            <a:r>
              <a:rPr lang="en-US" altLang="ko-KR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time_table</a:t>
            </a:r>
            <a:r>
              <a:rPr lang="ko-KR" altLang="en-US" dirty="0"/>
              <a:t>의 원소는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공강이 총 몇 시간인지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</a:p>
          <a:p>
            <a:pPr lvl="1"/>
            <a:r>
              <a:rPr lang="ko-KR" altLang="en-US" dirty="0"/>
              <a:t>문제에 나온 예와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15026"/>
              </p:ext>
            </p:extLst>
          </p:nvPr>
        </p:nvGraphicFramePr>
        <p:xfrm>
          <a:off x="2470673" y="2419347"/>
          <a:ext cx="476338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5537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37845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time_table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1, 0, 0, 1, 0, 1, 0, 0, 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0, 1, 0, 1, 1, 0, 0, 1, 1]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timeTable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49be2b2d-8729-4033-b120-2c6fa92b24a7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269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5-2. 공강시간</vt:lpstr>
      <vt:lpstr>순서</vt:lpstr>
      <vt:lpstr>1. 문제설명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