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83F0F-7D69-4116-B067-44C99E4C7813}" v="49" dt="2020-05-22T13:46:1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10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ACF83F0F-7D69-4116-B067-44C99E4C7813}"/>
    <pc:docChg chg="modSld">
      <pc:chgData name="m31685" userId="b3d13b2a-2ed5-418c-ba0a-f601fba5ce5e" providerId="ADAL" clId="{ACF83F0F-7D69-4116-B067-44C99E4C7813}" dt="2020-05-23T01:48:49.096" v="48" actId="20577"/>
      <pc:docMkLst>
        <pc:docMk/>
      </pc:docMkLst>
      <pc:sldChg chg="modSp">
        <pc:chgData name="m31685" userId="b3d13b2a-2ed5-418c-ba0a-f601fba5ce5e" providerId="ADAL" clId="{ACF83F0F-7D69-4116-B067-44C99E4C7813}" dt="2020-05-23T01:48:49.096" v="48" actId="20577"/>
        <pc:sldMkLst>
          <pc:docMk/>
          <pc:sldMk cId="548386184" sldId="256"/>
        </pc:sldMkLst>
        <pc:spChg chg="mod">
          <ac:chgData name="m31685" userId="b3d13b2a-2ed5-418c-ba0a-f601fba5ce5e" providerId="ADAL" clId="{ACF83F0F-7D69-4116-B067-44C99E4C7813}" dt="2020-05-23T01:48:49.096" v="48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ACF83F0F-7D69-4116-B067-44C99E4C7813}" dt="2020-05-22T13:46:19.824" v="43"/>
        <pc:sldMkLst>
          <pc:docMk/>
          <pc:sldMk cId="2212378234" sldId="268"/>
        </pc:sldMkLst>
        <pc:spChg chg="mod">
          <ac:chgData name="m31685" userId="b3d13b2a-2ed5-418c-ba0a-f601fba5ce5e" providerId="ADAL" clId="{ACF83F0F-7D69-4116-B067-44C99E4C7813}" dt="2020-05-22T13:46:19.824" v="43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undo custSel modSld">
      <pc:chgData name="m31685" userId="b3d13b2a-2ed5-418c-ba0a-f601fba5ce5e" providerId="ADAL" clId="{2F36F87F-AA08-4F59-B026-CBAFE70E852A}" dt="2020-05-22T09:33:38.036" v="172" actId="1076"/>
      <pc:docMkLst>
        <pc:docMk/>
      </pc:docMkLst>
      <pc:sldChg chg="modSp">
        <pc:chgData name="m31685" userId="b3d13b2a-2ed5-418c-ba0a-f601fba5ce5e" providerId="ADAL" clId="{2F36F87F-AA08-4F59-B026-CBAFE70E852A}" dt="2020-05-22T09:28:46.798" v="22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28:46.798" v="22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2F36F87F-AA08-4F59-B026-CBAFE70E852A}" dt="2020-05-22T09:29:47.537" v="72" actId="20577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28:48.493" v="23"/>
          <ac:spMkLst>
            <pc:docMk/>
            <pc:sldMk cId="3742387824" sldId="258"/>
            <ac:spMk id="3" creationId="{781873CC-BADE-4694-B372-1A700198FA8C}"/>
          </ac:spMkLst>
        </pc:spChg>
        <pc:graphicFrameChg chg="add mod modGraphic">
          <ac:chgData name="m31685" userId="b3d13b2a-2ed5-418c-ba0a-f601fba5ce5e" providerId="ADAL" clId="{2F36F87F-AA08-4F59-B026-CBAFE70E852A}" dt="2020-05-22T09:29:47.537" v="72" actId="20577"/>
          <ac:graphicFrameMkLst>
            <pc:docMk/>
            <pc:sldMk cId="3742387824" sldId="258"/>
            <ac:graphicFrameMk id="6" creationId="{ED8DF268-4441-4A07-AF32-E164B4D45A49}"/>
          </ac:graphicFrameMkLst>
        </pc:graphicFrameChg>
        <pc:picChg chg="del">
          <ac:chgData name="m31685" userId="b3d13b2a-2ed5-418c-ba0a-f601fba5ce5e" providerId="ADAL" clId="{2F36F87F-AA08-4F59-B026-CBAFE70E852A}" dt="2020-05-22T09:28:54.835" v="24" actId="478"/>
          <ac:picMkLst>
            <pc:docMk/>
            <pc:sldMk cId="3742387824" sldId="258"/>
            <ac:picMk id="2050" creationId="{D542DA84-557C-417E-B591-3E92EA096543}"/>
          </ac:picMkLst>
        </pc:picChg>
      </pc:sldChg>
      <pc:sldChg chg="modSp">
        <pc:chgData name="m31685" userId="b3d13b2a-2ed5-418c-ba0a-f601fba5ce5e" providerId="ADAL" clId="{2F36F87F-AA08-4F59-B026-CBAFE70E852A}" dt="2020-05-22T09:30:37.216" v="90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30:37.216" v="90"/>
          <ac:spMkLst>
            <pc:docMk/>
            <pc:sldMk cId="1201955258" sldId="263"/>
            <ac:spMk id="3" creationId="{7ABF7F2F-FF5C-4BE3-9709-5DE5B326BEB3}"/>
          </ac:spMkLst>
        </pc:spChg>
      </pc:sldChg>
      <pc:sldChg chg="addSp modSp">
        <pc:chgData name="m31685" userId="b3d13b2a-2ed5-418c-ba0a-f601fba5ce5e" providerId="ADAL" clId="{2F36F87F-AA08-4F59-B026-CBAFE70E852A}" dt="2020-05-22T09:33:38.036" v="172" actId="107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32:09.774" v="112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32:07.393" v="111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add mod modGraphic">
          <ac:chgData name="m31685" userId="b3d13b2a-2ed5-418c-ba0a-f601fba5ce5e" providerId="ADAL" clId="{2F36F87F-AA08-4F59-B026-CBAFE70E852A}" dt="2020-05-22T09:33:38.036" v="172" actId="1076"/>
          <ac:graphicFrameMkLst>
            <pc:docMk/>
            <pc:sldMk cId="893383834" sldId="264"/>
            <ac:graphicFrameMk id="7" creationId="{E9AB22D6-F17C-4B20-9A06-0DAAFB385CFD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30:08.027" v="78" actId="2710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30:08.027" v="78" actId="2710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5-3. </a:t>
            </a:r>
            <a:r>
              <a:rPr lang="ko-KR" altLang="en-US" sz="5400"/>
              <a:t>속도위반 </a:t>
            </a:r>
            <a:r>
              <a:rPr lang="ko-KR" altLang="en-US" sz="5400" dirty="0"/>
              <a:t>벌금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속도위반 차량이 낼 벌금이 총 몇만 원인지 알아내려 합니다</a:t>
            </a:r>
            <a:r>
              <a:rPr lang="en-US" altLang="ko-KR" dirty="0"/>
              <a:t>. </a:t>
            </a:r>
            <a:r>
              <a:rPr lang="ko-KR" altLang="en-US" dirty="0"/>
              <a:t>벌금을 매기는 기준은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8DF268-4441-4A07-AF32-E164B4D45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8591"/>
              </p:ext>
            </p:extLst>
          </p:nvPr>
        </p:nvGraphicFramePr>
        <p:xfrm>
          <a:off x="1245936" y="3399589"/>
          <a:ext cx="9678738" cy="256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390">
                  <a:extLst>
                    <a:ext uri="{9D8B030D-6E8A-4147-A177-3AD203B41FA5}">
                      <a16:colId xmlns:a16="http://schemas.microsoft.com/office/drawing/2014/main" val="601520144"/>
                    </a:ext>
                  </a:extLst>
                </a:gridCol>
                <a:gridCol w="2037348">
                  <a:extLst>
                    <a:ext uri="{9D8B030D-6E8A-4147-A177-3AD203B41FA5}">
                      <a16:colId xmlns:a16="http://schemas.microsoft.com/office/drawing/2014/main" val="2422089333"/>
                    </a:ext>
                  </a:extLst>
                </a:gridCol>
              </a:tblGrid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04649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10713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85237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35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예를 들어 규정 속도가 </a:t>
            </a:r>
            <a:r>
              <a:rPr lang="en-US" altLang="ko-KR" dirty="0"/>
              <a:t>100</a:t>
            </a:r>
            <a:r>
              <a:rPr lang="ko-KR" altLang="en-US" dirty="0"/>
              <a:t>인 도로를 </a:t>
            </a:r>
            <a:r>
              <a:rPr lang="en-US" altLang="ko-KR" dirty="0"/>
              <a:t>112</a:t>
            </a:r>
            <a:r>
              <a:rPr lang="ko-KR" altLang="en-US" dirty="0"/>
              <a:t>로 달렸다면 규정 속도를 </a:t>
            </a:r>
            <a:r>
              <a:rPr lang="en-US" altLang="ko-KR" dirty="0"/>
              <a:t>12% </a:t>
            </a:r>
            <a:r>
              <a:rPr lang="ko-KR" altLang="en-US" dirty="0"/>
              <a:t>위반하였습니다</a:t>
            </a:r>
            <a:r>
              <a:rPr lang="en-US" altLang="ko-KR" dirty="0"/>
              <a:t>. </a:t>
            </a:r>
            <a:r>
              <a:rPr lang="ko-KR" altLang="en-US" dirty="0"/>
              <a:t>따라서 규정 속도를 </a:t>
            </a:r>
            <a:r>
              <a:rPr lang="en-US" altLang="ko-KR" dirty="0"/>
              <a:t>10% </a:t>
            </a:r>
            <a:r>
              <a:rPr lang="ko-KR" altLang="en-US" dirty="0"/>
              <a:t>이상 </a:t>
            </a:r>
            <a:r>
              <a:rPr lang="en-US" altLang="ko-KR" dirty="0"/>
              <a:t>20% </a:t>
            </a:r>
            <a:r>
              <a:rPr lang="ko-KR" altLang="en-US" dirty="0"/>
              <a:t>미만 위반하였으므로 벌금 </a:t>
            </a:r>
            <a:r>
              <a:rPr lang="en-US" altLang="ko-KR" dirty="0"/>
              <a:t>3</a:t>
            </a:r>
            <a:r>
              <a:rPr lang="ko-KR" altLang="en-US" dirty="0"/>
              <a:t>만 원을 부과합니다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규정 속도 </a:t>
            </a:r>
            <a:r>
              <a:rPr lang="en-US" altLang="ko-KR" dirty="0"/>
              <a:t>speed</a:t>
            </a:r>
            <a:r>
              <a:rPr lang="ko-KR" altLang="en-US" dirty="0"/>
              <a:t>와 도로를 달리는 모든 차의 속도가 담긴 배열 </a:t>
            </a:r>
            <a:r>
              <a:rPr lang="en-US" altLang="ko-KR" dirty="0"/>
              <a:t>cars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 err="1"/>
              <a:t>총벌금은</a:t>
            </a:r>
            <a:r>
              <a:rPr lang="ko-KR" altLang="en-US" dirty="0"/>
              <a:t> 몇만 원인지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규정 속도 </a:t>
            </a:r>
            <a:r>
              <a:rPr lang="en-US" altLang="ko-KR" dirty="0"/>
              <a:t>speed</a:t>
            </a:r>
            <a:r>
              <a:rPr lang="ko-KR" altLang="en-US" dirty="0"/>
              <a:t>와 도로를 달리는 모든 차의 속도가 담긴 배열 </a:t>
            </a:r>
            <a:r>
              <a:rPr lang="en-US" altLang="ko-KR" dirty="0"/>
              <a:t>cars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규정 속도는 </a:t>
            </a:r>
            <a:r>
              <a:rPr lang="en-US" altLang="ko-KR" dirty="0"/>
              <a:t>30 </a:t>
            </a:r>
            <a:r>
              <a:rPr lang="ko-KR" altLang="en-US" dirty="0"/>
              <a:t>이상 </a:t>
            </a:r>
            <a:r>
              <a:rPr lang="en-US" altLang="ko-KR" dirty="0"/>
              <a:t>140 </a:t>
            </a:r>
            <a:r>
              <a:rPr lang="ko-KR" altLang="en-US" dirty="0"/>
              <a:t>이하이며</a:t>
            </a:r>
            <a:r>
              <a:rPr lang="en-US" altLang="ko-KR" dirty="0"/>
              <a:t>, 10</a:t>
            </a:r>
            <a:r>
              <a:rPr lang="ko-KR" altLang="en-US" dirty="0"/>
              <a:t>으로 나누어 떨어지는 숫자입니다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도로를 달리는 차의 수는 </a:t>
            </a:r>
            <a:r>
              <a:rPr lang="en-US" altLang="ko-KR" dirty="0"/>
              <a:t>1</a:t>
            </a:r>
            <a:r>
              <a:rPr lang="ko-KR" altLang="en-US" dirty="0"/>
              <a:t>대 이상 </a:t>
            </a:r>
            <a:r>
              <a:rPr lang="en-US" altLang="ko-KR" dirty="0"/>
              <a:t>40</a:t>
            </a:r>
            <a:r>
              <a:rPr lang="ko-KR" altLang="en-US" dirty="0"/>
              <a:t>대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모든 차는 </a:t>
            </a:r>
            <a:r>
              <a:rPr lang="en-US" altLang="ko-KR" dirty="0"/>
              <a:t>0km/h </a:t>
            </a:r>
            <a:r>
              <a:rPr lang="ko-KR" altLang="en-US" dirty="0"/>
              <a:t>이상 </a:t>
            </a:r>
            <a:r>
              <a:rPr lang="en-US" altLang="ko-KR" dirty="0"/>
              <a:t>200km/h </a:t>
            </a:r>
            <a:r>
              <a:rPr lang="ko-KR" altLang="en-US" dirty="0"/>
              <a:t>이하로 달립니다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도로를 달리는 모든 차의 벌금은 총 몇만 원인지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74318"/>
              </p:ext>
            </p:extLst>
          </p:nvPr>
        </p:nvGraphicFramePr>
        <p:xfrm>
          <a:off x="3288631" y="2004384"/>
          <a:ext cx="7073634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253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4060679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[110, 98, 125, 148, 120, 112, 89]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9AB22D6-F17C-4B20-9A06-0DAAFB385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82621"/>
              </p:ext>
            </p:extLst>
          </p:nvPr>
        </p:nvGraphicFramePr>
        <p:xfrm>
          <a:off x="1333968" y="4470448"/>
          <a:ext cx="9524064" cy="1657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568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3241338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875158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위반 차량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총벌금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미만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규정 속도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 위반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54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743439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11 / 10 &amp;&amp;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12 / 10) { // 110~120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3;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12 / 10 &amp;&amp;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13 / 10) {// 120~130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5;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cars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 13 / 10) { // 130~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7;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49be2b2d-8729-4033-b120-2c6fa92b24a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435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5-3. 속도위반 벌금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