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9" r:id="rId8"/>
    <p:sldId id="263" r:id="rId9"/>
    <p:sldId id="264" r:id="rId10"/>
    <p:sldId id="268" r:id="rId11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9DCB0-B055-4D91-B314-2FD2B4BDD917}" v="23" dt="2020-05-23T05:54:36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019DCB0-B055-4D91-B314-2FD2B4BDD917}"/>
    <pc:docChg chg="modSld modNotesMaster">
      <pc:chgData name="m31685" userId="b3d13b2a-2ed5-418c-ba0a-f601fba5ce5e" providerId="ADAL" clId="{2019DCB0-B055-4D91-B314-2FD2B4BDD917}" dt="2020-05-23T06:17:32.419" v="42" actId="20577"/>
      <pc:docMkLst>
        <pc:docMk/>
      </pc:docMkLst>
      <pc:sldChg chg="modSp">
        <pc:chgData name="m31685" userId="b3d13b2a-2ed5-418c-ba0a-f601fba5ce5e" providerId="ADAL" clId="{2019DCB0-B055-4D91-B314-2FD2B4BDD917}" dt="2020-05-23T01:49:26.217" v="40" actId="20577"/>
        <pc:sldMkLst>
          <pc:docMk/>
          <pc:sldMk cId="548386184" sldId="256"/>
        </pc:sldMkLst>
        <pc:spChg chg="mod">
          <ac:chgData name="m31685" userId="b3d13b2a-2ed5-418c-ba0a-f601fba5ce5e" providerId="ADAL" clId="{2019DCB0-B055-4D91-B314-2FD2B4BDD917}" dt="2020-05-23T01:49:26.217" v="40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019DCB0-B055-4D91-B314-2FD2B4BDD917}" dt="2020-05-22T13:44:15.882" v="35"/>
        <pc:sldMkLst>
          <pc:docMk/>
          <pc:sldMk cId="2212378234" sldId="268"/>
        </pc:sldMkLst>
        <pc:spChg chg="mod">
          <ac:chgData name="m31685" userId="b3d13b2a-2ed5-418c-ba0a-f601fba5ce5e" providerId="ADAL" clId="{2019DCB0-B055-4D91-B314-2FD2B4BDD917}" dt="2020-05-22T13:44:15.882" v="35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2019DCB0-B055-4D91-B314-2FD2B4BDD917}" dt="2020-05-23T06:17:32.419" v="42" actId="20577"/>
        <pc:sldMkLst>
          <pc:docMk/>
          <pc:sldMk cId="1343755364" sldId="269"/>
        </pc:sldMkLst>
        <pc:spChg chg="mod">
          <ac:chgData name="m31685" userId="b3d13b2a-2ed5-418c-ba0a-f601fba5ce5e" providerId="ADAL" clId="{2019DCB0-B055-4D91-B314-2FD2B4BDD917}" dt="2020-05-23T06:17:32.419" v="42" actId="20577"/>
          <ac:spMkLst>
            <pc:docMk/>
            <pc:sldMk cId="1343755364" sldId="269"/>
            <ac:spMk id="3" creationId="{09614EC1-F5DF-457A-B0D6-F03B5849F4A2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09:41:57.404" v="59" actId="20577"/>
      <pc:docMkLst>
        <pc:docMk/>
      </pc:docMkLst>
      <pc:sldChg chg="modSp">
        <pc:chgData name="m31685" userId="b3d13b2a-2ed5-418c-ba0a-f601fba5ce5e" providerId="ADAL" clId="{2F36F87F-AA08-4F59-B026-CBAFE70E852A}" dt="2020-05-22T09:41:57.404" v="59" actId="20577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1:57.404" v="59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2F36F87F-AA08-4F59-B026-CBAFE70E852A}" dt="2020-05-22T09:38:31.689" v="7" actId="6549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38:31.689" v="7" actId="6549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2F36F87F-AA08-4F59-B026-CBAFE70E852A}" dt="2020-05-22T09:38:13.068" v="1" actId="478"/>
          <ac:graphicFrameMkLst>
            <pc:docMk/>
            <pc:sldMk cId="3742387824" sldId="258"/>
            <ac:graphicFrameMk id="6" creationId="{ED8DF268-4441-4A07-AF32-E164B4D45A49}"/>
          </ac:graphicFrameMkLst>
        </pc:graphicFrameChg>
        <pc:picChg chg="add mod">
          <ac:chgData name="m31685" userId="b3d13b2a-2ed5-418c-ba0a-f601fba5ce5e" providerId="ADAL" clId="{2F36F87F-AA08-4F59-B026-CBAFE70E852A}" dt="2020-05-22T09:38:28.029" v="6" actId="14100"/>
          <ac:picMkLst>
            <pc:docMk/>
            <pc:sldMk cId="3742387824" sldId="258"/>
            <ac:picMk id="2052" creationId="{4A8FE6E6-474B-45B9-87DA-7AA004978ED6}"/>
          </ac:picMkLst>
        </pc:picChg>
      </pc:sldChg>
      <pc:sldChg chg="modSp">
        <pc:chgData name="m31685" userId="b3d13b2a-2ed5-418c-ba0a-f601fba5ce5e" providerId="ADAL" clId="{2F36F87F-AA08-4F59-B026-CBAFE70E852A}" dt="2020-05-22T09:41:09.920" v="19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1:09.920" v="1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1:37.900" v="30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1:37.900" v="30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41:31.964" v="29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40:36.566" v="8"/>
        <pc:sldMkLst>
          <pc:docMk/>
          <pc:sldMk cId="1343755364" sldId="269"/>
        </pc:sldMkLst>
        <pc:spChg chg="mod">
          <ac:chgData name="m31685" userId="b3d13b2a-2ed5-418c-ba0a-f601fba5ce5e" providerId="ADAL" clId="{2F36F87F-AA08-4F59-B026-CBAFE70E852A}" dt="2020-05-22T09:40:36.566" v="8"/>
          <ac:spMkLst>
            <pc:docMk/>
            <pc:sldMk cId="1343755364" sldId="269"/>
            <ac:spMk id="3" creationId="{09614EC1-F5DF-457A-B0D6-F03B5849F4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5-5. </a:t>
            </a:r>
            <a:r>
              <a:rPr lang="ko-KR" altLang="en-US" sz="5400" dirty="0"/>
              <a:t>장 열리는 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일장은 </a:t>
            </a:r>
            <a:r>
              <a:rPr lang="en-US" altLang="ko-KR" dirty="0"/>
              <a:t>O</a:t>
            </a:r>
            <a:r>
              <a:rPr lang="ko-KR" altLang="en-US" dirty="0"/>
              <a:t>일마다 열리는 시장을 뜻합니다</a:t>
            </a:r>
            <a:r>
              <a:rPr lang="en-US" altLang="ko-KR" dirty="0"/>
              <a:t>. </a:t>
            </a:r>
            <a:r>
              <a:rPr lang="ko-KR" altLang="en-US" dirty="0"/>
              <a:t>예를 들어 오늘 </a:t>
            </a:r>
            <a:r>
              <a:rPr lang="en-US" altLang="ko-KR" dirty="0"/>
              <a:t>4</a:t>
            </a:r>
            <a:r>
              <a:rPr lang="ko-KR" altLang="en-US" dirty="0"/>
              <a:t>일장이 열렸다면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4</a:t>
            </a:r>
            <a:r>
              <a:rPr lang="ko-KR" altLang="en-US" dirty="0"/>
              <a:t>일장은 </a:t>
            </a:r>
            <a:r>
              <a:rPr lang="en-US" altLang="ko-KR" dirty="0"/>
              <a:t>4</a:t>
            </a:r>
            <a:r>
              <a:rPr lang="ko-KR" altLang="en-US" dirty="0"/>
              <a:t>일 뒤에 열립니다</a:t>
            </a:r>
            <a:r>
              <a:rPr lang="en-US" altLang="ko-KR" dirty="0"/>
              <a:t>. </a:t>
            </a:r>
            <a:r>
              <a:rPr lang="ko-KR" altLang="en-US" dirty="0"/>
              <a:t>오늘부터 </a:t>
            </a:r>
            <a:r>
              <a:rPr lang="en-US" altLang="ko-KR" dirty="0"/>
              <a:t>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 제도를 시행하려 합니다</a:t>
            </a:r>
            <a:r>
              <a:rPr lang="en-US" altLang="ko-KR" dirty="0"/>
              <a:t>. </a:t>
            </a:r>
            <a:r>
              <a:rPr lang="ko-KR" altLang="en-US" dirty="0"/>
              <a:t>정수 </a:t>
            </a:r>
            <a:r>
              <a:rPr lang="en-US" altLang="ko-KR" dirty="0"/>
              <a:t>a, b</a:t>
            </a:r>
            <a:r>
              <a:rPr lang="ko-KR" altLang="en-US" dirty="0"/>
              <a:t>가 주어졌을 때</a:t>
            </a:r>
            <a:r>
              <a:rPr lang="en-US" altLang="ko-KR" dirty="0"/>
              <a:t>, 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일장이 같이 열리는 날은 며칠에 한 번씩 있는지 구하려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이고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이라면 시장은 다음과 같이 열립니다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A8FE6E6-474B-45B9-87DA-7AA00497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10" y="4199272"/>
            <a:ext cx="9600701" cy="218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B977-5B76-46BB-B86E-4432F52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4EC1-F5DF-457A-B0D6-F03B584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일장이 같이 열리는 날은 며칠에 한 번씩 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**한 줄**만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865B-8BB5-4BE3-9A0C-B8BD14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BFAB8-1F9F-4E60-9D7C-6A6ABD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일장이 열리는 주기인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일장이 열리는 주기인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30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일장이 같이 열리는 날은 며칠에 한 번씩 있는지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문제의 예와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30446"/>
              </p:ext>
            </p:extLst>
          </p:nvPr>
        </p:nvGraphicFramePr>
        <p:xfrm>
          <a:off x="2727157" y="2421479"/>
          <a:ext cx="397443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192981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// 4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의 최소공배수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307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5-5. 장 열리는 날</vt:lpstr>
      <vt:lpstr>순서</vt:lpstr>
      <vt:lpstr>1. 문제설명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2020-05-23T05:54:37Z</cp:lastPrinted>
  <dcterms:created xsi:type="dcterms:W3CDTF">2020-04-25T01:24:46Z</dcterms:created>
  <dcterms:modified xsi:type="dcterms:W3CDTF">2020-05-23T06:17:42Z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