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3C298-03C9-46A8-B1BE-8F2A2E4A4C39}" v="11" dt="2020-05-22T13:50:00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1" d="100"/>
          <a:sy n="191" d="100"/>
        </p:scale>
        <p:origin x="38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4793C298-03C9-46A8-B1BE-8F2A2E4A4C39}"/>
    <pc:docChg chg="modSld">
      <pc:chgData name="m31685" userId="b3d13b2a-2ed5-418c-ba0a-f601fba5ce5e" providerId="ADAL" clId="{4793C298-03C9-46A8-B1BE-8F2A2E4A4C39}" dt="2020-05-23T01:49:35.480" v="8" actId="20577"/>
      <pc:docMkLst>
        <pc:docMk/>
      </pc:docMkLst>
      <pc:sldChg chg="modSp">
        <pc:chgData name="m31685" userId="b3d13b2a-2ed5-418c-ba0a-f601fba5ce5e" providerId="ADAL" clId="{4793C298-03C9-46A8-B1BE-8F2A2E4A4C39}" dt="2020-05-23T01:49:35.480" v="8" actId="20577"/>
        <pc:sldMkLst>
          <pc:docMk/>
          <pc:sldMk cId="548386184" sldId="256"/>
        </pc:sldMkLst>
        <pc:spChg chg="mod">
          <ac:chgData name="m31685" userId="b3d13b2a-2ed5-418c-ba0a-f601fba5ce5e" providerId="ADAL" clId="{4793C298-03C9-46A8-B1BE-8F2A2E4A4C39}" dt="2020-05-23T01:49:35.480" v="8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4793C298-03C9-46A8-B1BE-8F2A2E4A4C39}" dt="2020-05-22T13:50:14.643" v="3" actId="20577"/>
        <pc:sldMkLst>
          <pc:docMk/>
          <pc:sldMk cId="2212378234" sldId="268"/>
        </pc:sldMkLst>
        <pc:spChg chg="mod">
          <ac:chgData name="m31685" userId="b3d13b2a-2ed5-418c-ba0a-f601fba5ce5e" providerId="ADAL" clId="{4793C298-03C9-46A8-B1BE-8F2A2E4A4C39}" dt="2020-05-22T13:49:58.562" v="0" actId="20577"/>
          <ac:spMkLst>
            <pc:docMk/>
            <pc:sldMk cId="2212378234" sldId="268"/>
            <ac:spMk id="3" creationId="{AB919A95-089C-48E5-897E-1D2452285BF6}"/>
          </ac:spMkLst>
        </pc:spChg>
        <pc:spChg chg="mod">
          <ac:chgData name="m31685" userId="b3d13b2a-2ed5-418c-ba0a-f601fba5ce5e" providerId="ADAL" clId="{4793C298-03C9-46A8-B1BE-8F2A2E4A4C39}" dt="2020-05-22T13:50:14.643" v="3" actId="20577"/>
          <ac:spMkLst>
            <pc:docMk/>
            <pc:sldMk cId="2212378234" sldId="268"/>
            <ac:spMk id="4" creationId="{9F294C50-15A6-4D86-B2A9-3F0F2CE42F3E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undo custSel delSld modSld">
      <pc:chgData name="m31685" userId="b3d13b2a-2ed5-418c-ba0a-f601fba5ce5e" providerId="ADAL" clId="{2F36F87F-AA08-4F59-B026-CBAFE70E852A}" dt="2020-05-22T09:44:05.049" v="77" actId="20577"/>
      <pc:docMkLst>
        <pc:docMk/>
      </pc:docMkLst>
      <pc:sldChg chg="modSp">
        <pc:chgData name="m31685" userId="b3d13b2a-2ed5-418c-ba0a-f601fba5ce5e" providerId="ADAL" clId="{2F36F87F-AA08-4F59-B026-CBAFE70E852A}" dt="2020-05-22T09:43:27.941" v="63" actId="20577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3:27.941" v="6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2F36F87F-AA08-4F59-B026-CBAFE70E852A}" dt="2020-05-22T09:42:39.253" v="9" actId="20577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2:39.253" v="9" actId="20577"/>
          <ac:spMkLst>
            <pc:docMk/>
            <pc:sldMk cId="3742387824" sldId="258"/>
            <ac:spMk id="3" creationId="{781873CC-BADE-4694-B372-1A700198FA8C}"/>
          </ac:spMkLst>
        </pc:spChg>
        <pc:picChg chg="del">
          <ac:chgData name="m31685" userId="b3d13b2a-2ed5-418c-ba0a-f601fba5ce5e" providerId="ADAL" clId="{2F36F87F-AA08-4F59-B026-CBAFE70E852A}" dt="2020-05-22T09:42:22.903" v="2" actId="478"/>
          <ac:picMkLst>
            <pc:docMk/>
            <pc:sldMk cId="3742387824" sldId="258"/>
            <ac:picMk id="2052" creationId="{4A8FE6E6-474B-45B9-87DA-7AA004978ED6}"/>
          </ac:picMkLst>
        </pc:picChg>
      </pc:sldChg>
      <pc:sldChg chg="modSp">
        <pc:chgData name="m31685" userId="b3d13b2a-2ed5-418c-ba0a-f601fba5ce5e" providerId="ADAL" clId="{2F36F87F-AA08-4F59-B026-CBAFE70E852A}" dt="2020-05-22T09:43:16.250" v="28" actId="12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3:16.250" v="28" actId="12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4:05.049" v="77" actId="20577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4:05.049" v="77" actId="20577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3:55.517" v="75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2F36F87F-AA08-4F59-B026-CBAFE70E852A}" dt="2020-05-22T09:42:42.997" v="10" actId="2696"/>
        <pc:sldMkLst>
          <pc:docMk/>
          <pc:sldMk cId="134375536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5-6. </a:t>
            </a:r>
            <a:r>
              <a:rPr lang="ko-KR" altLang="en-US" sz="5400"/>
              <a:t>수학점수는 </a:t>
            </a:r>
            <a:r>
              <a:rPr lang="ko-KR" altLang="en-US" sz="5400" dirty="0"/>
              <a:t>최소 </a:t>
            </a:r>
            <a:r>
              <a:rPr lang="ko-KR" altLang="en-US" sz="5400" dirty="0" err="1"/>
              <a:t>몇점</a:t>
            </a:r>
            <a:r>
              <a:rPr lang="en-US" altLang="ko-KR" sz="5400" dirty="0"/>
              <a:t>?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국어 시험 점수와 영어 시험 점수가 나왔습니다</a:t>
            </a:r>
            <a:r>
              <a:rPr lang="en-US" altLang="ko-KR" dirty="0"/>
              <a:t>. </a:t>
            </a:r>
            <a:r>
              <a:rPr lang="ko-KR" altLang="en-US" dirty="0"/>
              <a:t>이때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시험의 평균이 </a:t>
            </a:r>
            <a:r>
              <a:rPr lang="en-US" altLang="ko-KR" dirty="0"/>
              <a:t>70</a:t>
            </a:r>
            <a:r>
              <a:rPr lang="ko-KR" altLang="en-US" dirty="0"/>
              <a:t>점 이상 이려면 수학 시험 점수가 최소 몇 점이어야 하는지 알고 싶습니다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국어 점수 </a:t>
            </a:r>
            <a:r>
              <a:rPr lang="en-US" altLang="ko-KR" dirty="0" err="1"/>
              <a:t>korean</a:t>
            </a:r>
            <a:r>
              <a:rPr lang="ko-KR" altLang="en-US" dirty="0"/>
              <a:t>과 영어 점수 </a:t>
            </a:r>
            <a:r>
              <a:rPr lang="en-US" altLang="ko-KR" dirty="0" err="1"/>
              <a:t>english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평균 점수를 </a:t>
            </a:r>
            <a:r>
              <a:rPr lang="en-US" altLang="ko-KR" dirty="0"/>
              <a:t>70</a:t>
            </a:r>
            <a:r>
              <a:rPr lang="ko-KR" altLang="en-US" dirty="0"/>
              <a:t>점 이상 받기 위해 받아야 하는 수학 점수의 최솟값을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국어 점수 </a:t>
            </a:r>
            <a:r>
              <a:rPr lang="en-US" altLang="ko-KR" dirty="0" err="1"/>
              <a:t>korean</a:t>
            </a:r>
            <a:r>
              <a:rPr lang="ko-KR" altLang="en-US" dirty="0"/>
              <a:t>과 영어 점수 </a:t>
            </a:r>
            <a:r>
              <a:rPr lang="en-US" altLang="ko-KR" dirty="0" err="1"/>
              <a:t>english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 err="1"/>
              <a:t>korean</a:t>
            </a:r>
            <a:r>
              <a:rPr lang="ko-KR" altLang="en-US" dirty="0"/>
              <a:t>과 </a:t>
            </a:r>
            <a:r>
              <a:rPr lang="en-US" altLang="ko-KR" dirty="0" err="1"/>
              <a:t>english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평균 </a:t>
            </a:r>
            <a:r>
              <a:rPr lang="en-US" altLang="ko-KR" dirty="0"/>
              <a:t>70</a:t>
            </a:r>
            <a:r>
              <a:rPr lang="ko-KR" altLang="en-US" dirty="0"/>
              <a:t>점을 넘기기 위해 받아야 하는 수학 점수의 최솟값을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수학 점수를 </a:t>
            </a:r>
            <a:r>
              <a:rPr lang="en-US" altLang="ko-KR" dirty="0"/>
              <a:t>100</a:t>
            </a:r>
            <a:r>
              <a:rPr lang="ko-KR" altLang="en-US" dirty="0"/>
              <a:t>점을 받아도 평균 </a:t>
            </a:r>
            <a:r>
              <a:rPr lang="en-US" altLang="ko-KR" dirty="0"/>
              <a:t>70</a:t>
            </a:r>
            <a:r>
              <a:rPr lang="ko-KR" altLang="en-US" dirty="0"/>
              <a:t>점이 되지 않는 경우에는 </a:t>
            </a:r>
            <a:r>
              <a:rPr lang="en-US" altLang="ko-KR" dirty="0"/>
              <a:t>-1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국어 점수가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영어 점수가 </a:t>
            </a:r>
            <a:r>
              <a:rPr lang="en-US" altLang="ko-KR" dirty="0"/>
              <a:t>60</a:t>
            </a:r>
            <a:r>
              <a:rPr lang="ko-KR" altLang="en-US" dirty="0"/>
              <a:t>점입니다</a:t>
            </a:r>
            <a:r>
              <a:rPr lang="en-US" altLang="ko-KR" dirty="0"/>
              <a:t>. </a:t>
            </a:r>
            <a:r>
              <a:rPr lang="ko-KR" altLang="en-US" dirty="0"/>
              <a:t>따라서 평균이 </a:t>
            </a:r>
            <a:r>
              <a:rPr lang="en-US" altLang="ko-KR" dirty="0"/>
              <a:t>70</a:t>
            </a:r>
            <a:r>
              <a:rPr lang="ko-KR" altLang="en-US" dirty="0"/>
              <a:t>점 이상을 받으려면 수학 시험에서 최소 </a:t>
            </a:r>
            <a:r>
              <a:rPr lang="en-US" altLang="ko-KR" dirty="0"/>
              <a:t>80</a:t>
            </a:r>
            <a:r>
              <a:rPr lang="ko-KR" altLang="en-US" dirty="0"/>
              <a:t>점을 받아야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9822"/>
              </p:ext>
            </p:extLst>
          </p:nvPr>
        </p:nvGraphicFramePr>
        <p:xfrm>
          <a:off x="2727157" y="2421479"/>
          <a:ext cx="397443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korean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korean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english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210 -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korean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english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100)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6657705" cy="3231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be2b2d-8729-4033-b120-2c6fa92b24a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284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5-6. 수학점수는 최소 몇점?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2020-05-23T01:49:36Z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