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CA241-EC44-4249-9C0B-3F5F9EF42A14}" v="41" dt="2020-05-22T13:54:13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D1CCA241-EC44-4249-9C0B-3F5F9EF42A14}"/>
    <pc:docChg chg="modSld">
      <pc:chgData name="m31685" userId="b3d13b2a-2ed5-418c-ba0a-f601fba5ce5e" providerId="ADAL" clId="{D1CCA241-EC44-4249-9C0B-3F5F9EF42A14}" dt="2020-05-23T01:49:47.345" v="82" actId="20577"/>
      <pc:docMkLst>
        <pc:docMk/>
      </pc:docMkLst>
      <pc:sldChg chg="modSp">
        <pc:chgData name="m31685" userId="b3d13b2a-2ed5-418c-ba0a-f601fba5ce5e" providerId="ADAL" clId="{D1CCA241-EC44-4249-9C0B-3F5F9EF42A14}" dt="2020-05-23T01:49:47.345" v="82" actId="20577"/>
        <pc:sldMkLst>
          <pc:docMk/>
          <pc:sldMk cId="548386184" sldId="256"/>
        </pc:sldMkLst>
        <pc:spChg chg="mod">
          <ac:chgData name="m31685" userId="b3d13b2a-2ed5-418c-ba0a-f601fba5ce5e" providerId="ADAL" clId="{D1CCA241-EC44-4249-9C0B-3F5F9EF42A14}" dt="2020-05-23T01:49:47.345" v="82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D1CCA241-EC44-4249-9C0B-3F5F9EF42A14}" dt="2020-05-22T13:51:24.582" v="1" actId="6549"/>
        <pc:sldMkLst>
          <pc:docMk/>
          <pc:sldMk cId="3742387824" sldId="258"/>
        </pc:sldMkLst>
        <pc:spChg chg="mod">
          <ac:chgData name="m31685" userId="b3d13b2a-2ed5-418c-ba0a-f601fba5ce5e" providerId="ADAL" clId="{D1CCA241-EC44-4249-9C0B-3F5F9EF42A14}" dt="2020-05-22T13:51:24.582" v="1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D1CCA241-EC44-4249-9C0B-3F5F9EF42A14}" dt="2020-05-22T13:54:02.191" v="75"/>
        <pc:sldMkLst>
          <pc:docMk/>
          <pc:sldMk cId="893383834" sldId="264"/>
        </pc:sldMkLst>
        <pc:graphicFrameChg chg="mod modGraphic">
          <ac:chgData name="m31685" userId="b3d13b2a-2ed5-418c-ba0a-f601fba5ce5e" providerId="ADAL" clId="{D1CCA241-EC44-4249-9C0B-3F5F9EF42A14}" dt="2020-05-22T13:54:02.191" v="75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D1CCA241-EC44-4249-9C0B-3F5F9EF42A14}" dt="2020-05-22T13:54:17.229" v="77" actId="15"/>
        <pc:sldMkLst>
          <pc:docMk/>
          <pc:sldMk cId="2212378234" sldId="268"/>
        </pc:sldMkLst>
        <pc:spChg chg="mod">
          <ac:chgData name="m31685" userId="b3d13b2a-2ed5-418c-ba0a-f601fba5ce5e" providerId="ADAL" clId="{D1CCA241-EC44-4249-9C0B-3F5F9EF42A14}" dt="2020-05-22T13:54:17.229" v="77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45:34.754" v="45" actId="27636"/>
      <pc:docMkLst>
        <pc:docMk/>
      </pc:docMkLst>
      <pc:sldChg chg="modSp">
        <pc:chgData name="m31685" userId="b3d13b2a-2ed5-418c-ba0a-f601fba5ce5e" providerId="ADAL" clId="{2F36F87F-AA08-4F59-B026-CBAFE70E852A}" dt="2020-05-22T09:44:29.613" v="14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4:29.613" v="14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44:35.739" v="16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4:35.739" v="16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09:44:55.455" v="28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4:55.455" v="28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5:34.754" v="45" actId="2763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5:34.754" v="45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5:21.926" v="37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5-7. </a:t>
            </a:r>
            <a:r>
              <a:rPr lang="ko-KR" altLang="en-US" sz="5400"/>
              <a:t>소량계산대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XX </a:t>
            </a:r>
            <a:r>
              <a:rPr lang="ko-KR" altLang="en-US" dirty="0"/>
              <a:t>마트에선 구매할 물건이 </a:t>
            </a:r>
            <a:r>
              <a:rPr lang="en-US" altLang="ko-KR" dirty="0"/>
              <a:t>3</a:t>
            </a:r>
            <a:r>
              <a:rPr lang="ko-KR" altLang="en-US" dirty="0"/>
              <a:t>개 이하이면 소량 계산대에서</a:t>
            </a:r>
            <a:r>
              <a:rPr lang="en-US" altLang="ko-KR" dirty="0"/>
              <a:t>, </a:t>
            </a:r>
            <a:r>
              <a:rPr lang="ko-KR" altLang="en-US" dirty="0"/>
              <a:t>그렇지 않으면 일반 계산대에서 계산해야 합니다</a:t>
            </a:r>
            <a:r>
              <a:rPr lang="en-US" altLang="ko-KR" dirty="0"/>
              <a:t>. </a:t>
            </a:r>
            <a:r>
              <a:rPr lang="ko-KR" altLang="en-US" dirty="0"/>
              <a:t>두 계산대 모두 물건 한 개를 계산하는 데 </a:t>
            </a:r>
            <a:r>
              <a:rPr lang="en-US" altLang="ko-KR" dirty="0"/>
              <a:t>1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손님들이 구매할 물건 수가 담긴 배열 </a:t>
            </a:r>
            <a:r>
              <a:rPr lang="en-US" altLang="ko-KR" dirty="0"/>
              <a:t>stuffs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모든 물건을 계산하는 데 필요한 시간을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손님들이 구매할 물건 수가 담긴 배열 </a:t>
            </a:r>
            <a:r>
              <a:rPr lang="en-US" altLang="ko-KR" dirty="0"/>
              <a:t>stuffs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계산을 할 손님은 </a:t>
            </a:r>
            <a:r>
              <a:rPr lang="en-US" altLang="ko-KR" dirty="0"/>
              <a:t>1</a:t>
            </a:r>
            <a:r>
              <a:rPr lang="ko-KR" altLang="en-US" dirty="0"/>
              <a:t>명 이상 </a:t>
            </a:r>
            <a:r>
              <a:rPr lang="en-US" altLang="ko-KR" dirty="0"/>
              <a:t>100</a:t>
            </a:r>
            <a:r>
              <a:rPr lang="ko-KR" altLang="en-US" dirty="0"/>
              <a:t>명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손님이 구입할 물건은 </a:t>
            </a:r>
            <a:r>
              <a:rPr lang="en-US" altLang="ko-KR" dirty="0"/>
              <a:t>1</a:t>
            </a:r>
            <a:r>
              <a:rPr lang="ko-KR" altLang="en-US" dirty="0"/>
              <a:t>개 이상 </a:t>
            </a:r>
            <a:r>
              <a:rPr lang="en-US" altLang="ko-KR" dirty="0"/>
              <a:t>20</a:t>
            </a:r>
            <a:r>
              <a:rPr lang="ko-KR" altLang="en-US" dirty="0"/>
              <a:t>개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모든 물건을 계산하는데 걸리는 시간을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첫 번째 손님</a:t>
            </a:r>
            <a:r>
              <a:rPr lang="en-US" altLang="ko-KR" dirty="0"/>
              <a:t>, </a:t>
            </a:r>
            <a:r>
              <a:rPr lang="ko-KR" altLang="en-US" dirty="0"/>
              <a:t>세 번째 손님은 일반 계산대에서 계산합니다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9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다섯 번째</a:t>
            </a:r>
            <a:r>
              <a:rPr lang="en-US" altLang="ko-KR" dirty="0"/>
              <a:t>, </a:t>
            </a:r>
            <a:r>
              <a:rPr lang="ko-KR" altLang="en-US" dirty="0"/>
              <a:t>여섯 번째 손님은 소량 계산대에서 계산합니다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10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모든 물건을 계산하는데 걸리는 시간은 </a:t>
            </a:r>
            <a:r>
              <a:rPr lang="en-US" altLang="ko-KR" dirty="0"/>
              <a:t>10</a:t>
            </a:r>
            <a:r>
              <a:rPr lang="ko-KR" altLang="en-US" dirty="0"/>
              <a:t>분입니다</a:t>
            </a:r>
            <a:r>
              <a:rPr lang="en-US" altLang="ko-KR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4806"/>
              </p:ext>
            </p:extLst>
          </p:nvPr>
        </p:nvGraphicFramePr>
        <p:xfrm>
          <a:off x="2727157" y="2421479"/>
          <a:ext cx="518201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2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58688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stuffs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[5, 3, 4, 2, 3, 2]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[10, 2, 3, 4, 3, 2, 3, 3, 3, 2, 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stuffs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generalCounter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stuffs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stuffs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3)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generalCounter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stuffs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stuffs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generalCounter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generalCounter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microsoft.com/office/2006/documentManagement/types"/>
    <ds:schemaRef ds:uri="49be2b2d-8729-4033-b120-2c6fa92b24a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359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5-7. 소량계산대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