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2C164-1025-4B80-9E69-BCC4E8F926F8}" v="28" dt="2020-05-22T13:56:18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3682C164-1025-4B80-9E69-BCC4E8F926F8}"/>
    <pc:docChg chg="modSld">
      <pc:chgData name="m31685" userId="b3d13b2a-2ed5-418c-ba0a-f601fba5ce5e" providerId="ADAL" clId="{3682C164-1025-4B80-9E69-BCC4E8F926F8}" dt="2020-05-23T01:49:56.632" v="15" actId="20577"/>
      <pc:docMkLst>
        <pc:docMk/>
      </pc:docMkLst>
      <pc:sldChg chg="modSp">
        <pc:chgData name="m31685" userId="b3d13b2a-2ed5-418c-ba0a-f601fba5ce5e" providerId="ADAL" clId="{3682C164-1025-4B80-9E69-BCC4E8F926F8}" dt="2020-05-23T01:49:56.632" v="15" actId="20577"/>
        <pc:sldMkLst>
          <pc:docMk/>
          <pc:sldMk cId="548386184" sldId="256"/>
        </pc:sldMkLst>
        <pc:spChg chg="mod">
          <ac:chgData name="m31685" userId="b3d13b2a-2ed5-418c-ba0a-f601fba5ce5e" providerId="ADAL" clId="{3682C164-1025-4B80-9E69-BCC4E8F926F8}" dt="2020-05-23T01:49:56.632" v="15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3682C164-1025-4B80-9E69-BCC4E8F926F8}" dt="2020-05-22T13:56:18.535" v="10"/>
        <pc:sldMkLst>
          <pc:docMk/>
          <pc:sldMk cId="893383834" sldId="264"/>
        </pc:sldMkLst>
        <pc:graphicFrameChg chg="mod modGraphic">
          <ac:chgData name="m31685" userId="b3d13b2a-2ed5-418c-ba0a-f601fba5ce5e" providerId="ADAL" clId="{3682C164-1025-4B80-9E69-BCC4E8F926F8}" dt="2020-05-22T13:56:18.535" v="10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2F36F87F-AA08-4F59-B026-CBAFE70E852A}"/>
    <pc:docChg chg="undo custSel addSld modSld">
      <pc:chgData name="m31685" userId="b3d13b2a-2ed5-418c-ba0a-f601fba5ce5e" providerId="ADAL" clId="{2F36F87F-AA08-4F59-B026-CBAFE70E852A}" dt="2020-05-22T09:48:42.752" v="185" actId="27636"/>
      <pc:docMkLst>
        <pc:docMk/>
      </pc:docMkLst>
      <pc:sldChg chg="modSp">
        <pc:chgData name="m31685" userId="b3d13b2a-2ed5-418c-ba0a-f601fba5ce5e" providerId="ADAL" clId="{2F36F87F-AA08-4F59-B026-CBAFE70E852A}" dt="2020-05-22T09:46:00.944" v="29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6:00.944" v="29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2F36F87F-AA08-4F59-B026-CBAFE70E852A}" dt="2020-05-22T09:47:05.213" v="140" actId="242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6:08.613" v="33" actId="27636"/>
          <ac:spMkLst>
            <pc:docMk/>
            <pc:sldMk cId="3742387824" sldId="258"/>
            <ac:spMk id="3" creationId="{781873CC-BADE-4694-B372-1A700198FA8C}"/>
          </ac:spMkLst>
        </pc:spChg>
        <pc:spChg chg="add del">
          <ac:chgData name="m31685" userId="b3d13b2a-2ed5-418c-ba0a-f601fba5ce5e" providerId="ADAL" clId="{2F36F87F-AA08-4F59-B026-CBAFE70E852A}" dt="2020-05-22T09:46:06.906" v="31"/>
          <ac:spMkLst>
            <pc:docMk/>
            <pc:sldMk cId="3742387824" sldId="258"/>
            <ac:spMk id="8" creationId="{7DDA5EC8-CAA5-45DA-996D-65E347BA72A5}"/>
          </ac:spMkLst>
        </pc:spChg>
        <pc:graphicFrameChg chg="add mod modGraphic">
          <ac:chgData name="m31685" userId="b3d13b2a-2ed5-418c-ba0a-f601fba5ce5e" providerId="ADAL" clId="{2F36F87F-AA08-4F59-B026-CBAFE70E852A}" dt="2020-05-22T09:47:05.213" v="140" actId="242"/>
          <ac:graphicFrameMkLst>
            <pc:docMk/>
            <pc:sldMk cId="3742387824" sldId="258"/>
            <ac:graphicFrameMk id="9" creationId="{9F29DC51-347C-4D5D-82D6-178E4C383957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8:19.543" v="163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8:19.543" v="16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8:42.752" v="185" actId="2763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8:42.752" v="185" actId="27636"/>
          <ac:spMkLst>
            <pc:docMk/>
            <pc:sldMk cId="893383834" sldId="264"/>
            <ac:spMk id="3" creationId="{E99CA725-D64C-4D0B-9DD4-1AF1FC6310B2}"/>
          </ac:spMkLst>
        </pc:spChg>
        <pc:graphicFrameChg chg="modGraphic">
          <ac:chgData name="m31685" userId="b3d13b2a-2ed5-418c-ba0a-f601fba5ce5e" providerId="ADAL" clId="{2F36F87F-AA08-4F59-B026-CBAFE70E852A}" dt="2020-05-22T09:48:35.943" v="183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 add">
        <pc:chgData name="m31685" userId="b3d13b2a-2ed5-418c-ba0a-f601fba5ce5e" providerId="ADAL" clId="{2F36F87F-AA08-4F59-B026-CBAFE70E852A}" dt="2020-05-22T09:47:40.830" v="155"/>
        <pc:sldMkLst>
          <pc:docMk/>
          <pc:sldMk cId="606812624" sldId="269"/>
        </pc:sldMkLst>
        <pc:spChg chg="mod">
          <ac:chgData name="m31685" userId="b3d13b2a-2ed5-418c-ba0a-f601fba5ce5e" providerId="ADAL" clId="{2F36F87F-AA08-4F59-B026-CBAFE70E852A}" dt="2020-05-22T09:47:40.830" v="155"/>
          <ac:spMkLst>
            <pc:docMk/>
            <pc:sldMk cId="606812624" sldId="269"/>
            <ac:spMk id="2" creationId="{84DAA67B-E400-41EF-9480-AC9682C4AF73}"/>
          </ac:spMkLst>
        </pc:spChg>
        <pc:spChg chg="mod">
          <ac:chgData name="m31685" userId="b3d13b2a-2ed5-418c-ba0a-f601fba5ce5e" providerId="ADAL" clId="{2F36F87F-AA08-4F59-B026-CBAFE70E852A}" dt="2020-05-22T09:47:32.966" v="154" actId="6549"/>
          <ac:spMkLst>
            <pc:docMk/>
            <pc:sldMk cId="606812624" sldId="269"/>
            <ac:spMk id="3" creationId="{028AEC70-03E0-4C39-9D7F-B226DF577B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5-8. </a:t>
            </a:r>
            <a:r>
              <a:rPr lang="ko-KR" altLang="en-US" sz="5400"/>
              <a:t>상수도요금 </a:t>
            </a:r>
            <a:r>
              <a:rPr lang="ko-KR" altLang="en-US" sz="5400" dirty="0"/>
              <a:t>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상수도 요금을 계산하려 합니다</a:t>
            </a:r>
            <a:r>
              <a:rPr lang="en-US" altLang="ko-KR" dirty="0"/>
              <a:t>. </a:t>
            </a:r>
            <a:r>
              <a:rPr lang="ko-KR" altLang="en-US" dirty="0"/>
              <a:t>가정용 상수도 사용요금 계산방법은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F29DC51-347C-4D5D-82D6-178E4C383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0740"/>
              </p:ext>
            </p:extLst>
          </p:nvPr>
        </p:nvGraphicFramePr>
        <p:xfrm>
          <a:off x="2032000" y="2765908"/>
          <a:ext cx="8127999" cy="2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849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11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7896528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66542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0-20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386700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21-30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587926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톤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55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A67B-E400-41EF-9480-AC9682C4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AEC70-03E0-4C39-9D7F-B226DF57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사용료는 사용량에 따라 단계별로 적용됩니다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물을 </a:t>
            </a:r>
            <a:r>
              <a:rPr lang="en-US" altLang="ko-KR" dirty="0"/>
              <a:t>35</a:t>
            </a:r>
            <a:r>
              <a:rPr lang="ko-KR" altLang="en-US" dirty="0"/>
              <a:t>톤 사용했다면 다음과 같은 방식으로 계산합니다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1</a:t>
            </a:r>
            <a:r>
              <a:rPr lang="ko-KR" altLang="en-US" dirty="0"/>
              <a:t>단계 적용 </a:t>
            </a:r>
            <a:r>
              <a:rPr lang="en-US" altLang="ko-KR" dirty="0"/>
              <a:t>: 20</a:t>
            </a:r>
            <a:r>
              <a:rPr lang="ko-KR" altLang="en-US" dirty="0"/>
              <a:t>톤 </a:t>
            </a:r>
            <a:r>
              <a:rPr lang="en-US" altLang="ko-KR" dirty="0"/>
              <a:t>x 430</a:t>
            </a:r>
            <a:r>
              <a:rPr lang="ko-KR" altLang="en-US" dirty="0"/>
              <a:t>원 </a:t>
            </a:r>
            <a:r>
              <a:rPr lang="en-US" altLang="ko-KR" dirty="0"/>
              <a:t>= 8,600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2</a:t>
            </a:r>
            <a:r>
              <a:rPr lang="ko-KR" altLang="en-US" dirty="0"/>
              <a:t>단계 적용 </a:t>
            </a:r>
            <a:r>
              <a:rPr lang="en-US" altLang="ko-KR" dirty="0"/>
              <a:t>: 10</a:t>
            </a:r>
            <a:r>
              <a:rPr lang="ko-KR" altLang="en-US" dirty="0"/>
              <a:t>톤 </a:t>
            </a:r>
            <a:r>
              <a:rPr lang="en-US" altLang="ko-KR" dirty="0"/>
              <a:t>x 570</a:t>
            </a:r>
            <a:r>
              <a:rPr lang="ko-KR" altLang="en-US" dirty="0"/>
              <a:t>원 </a:t>
            </a:r>
            <a:r>
              <a:rPr lang="en-US" altLang="ko-KR" dirty="0"/>
              <a:t>= 5,700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3</a:t>
            </a:r>
            <a:r>
              <a:rPr lang="ko-KR" altLang="en-US" dirty="0"/>
              <a:t>단계 적용 </a:t>
            </a:r>
            <a:r>
              <a:rPr lang="en-US" altLang="ko-KR" dirty="0"/>
              <a:t>: 5</a:t>
            </a:r>
            <a:r>
              <a:rPr lang="ko-KR" altLang="en-US" dirty="0"/>
              <a:t>톤 </a:t>
            </a:r>
            <a:r>
              <a:rPr lang="en-US" altLang="ko-KR" dirty="0"/>
              <a:t>x 840</a:t>
            </a:r>
            <a:r>
              <a:rPr lang="ko-KR" altLang="en-US" dirty="0"/>
              <a:t>원 </a:t>
            </a:r>
            <a:r>
              <a:rPr lang="en-US" altLang="ko-KR" dirty="0"/>
              <a:t>= 4,200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총 사용요금 </a:t>
            </a:r>
            <a:r>
              <a:rPr lang="en-US" altLang="ko-KR" dirty="0"/>
              <a:t>: 18,500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상수도 사용량 </a:t>
            </a:r>
            <a:r>
              <a:rPr lang="en-US" altLang="ko-KR" dirty="0"/>
              <a:t>usage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사용요금을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</a:t>
            </a:r>
            <a:r>
              <a:rPr lang="ko-KR" altLang="en-US" dirty="0" err="1"/>
              <a:t>잘못되어있기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**한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2E6DC-D788-43AC-B8A5-DDD6012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DABE1-61C6-4BFB-AFB7-BC3E8D6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상수도 사용량 </a:t>
            </a:r>
            <a:r>
              <a:rPr lang="en-US" altLang="ko-KR" dirty="0"/>
              <a:t>usage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상수도 사용량은 </a:t>
            </a:r>
            <a:r>
              <a:rPr lang="en-US" altLang="ko-KR" dirty="0"/>
              <a:t>0</a:t>
            </a:r>
            <a:r>
              <a:rPr lang="ko-KR" altLang="en-US" dirty="0"/>
              <a:t>톤 이상 </a:t>
            </a:r>
            <a:r>
              <a:rPr lang="en-US" altLang="ko-KR" dirty="0"/>
              <a:t>100</a:t>
            </a:r>
            <a:r>
              <a:rPr lang="ko-KR" altLang="en-US" dirty="0"/>
              <a:t>톤 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사용요금을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/>
              <a:t>예시 설명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71323"/>
              </p:ext>
            </p:extLst>
          </p:nvPr>
        </p:nvGraphicFramePr>
        <p:xfrm>
          <a:off x="2727157" y="2421479"/>
          <a:ext cx="518201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2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58688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12590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269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5-8. 상수도요금 계산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