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9"/>
  </p:notesMasterIdLst>
  <p:sldIdLst>
    <p:sldId id="256" r:id="rId5"/>
    <p:sldId id="257" r:id="rId6"/>
    <p:sldId id="258" r:id="rId7"/>
    <p:sldId id="263" r:id="rId8"/>
    <p:sldId id="264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68" r:id="rId18"/>
  </p:sldIdLst>
  <p:sldSz cx="12192000" cy="6858000"/>
  <p:notesSz cx="6888163" cy="100187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D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0903C0-73D8-4B6A-897D-ABE5B9205364}" v="343" dt="2020-05-23T06:03:08.3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31685" userId="b3d13b2a-2ed5-418c-ba0a-f601fba5ce5e" providerId="ADAL" clId="{2F36F87F-AA08-4F59-B026-CBAFE70E852A}"/>
    <pc:docChg chg="custSel delSld modSld">
      <pc:chgData name="m31685" userId="b3d13b2a-2ed5-418c-ba0a-f601fba5ce5e" providerId="ADAL" clId="{2F36F87F-AA08-4F59-B026-CBAFE70E852A}" dt="2020-05-22T09:50:28.593" v="55" actId="6549"/>
      <pc:docMkLst>
        <pc:docMk/>
      </pc:docMkLst>
      <pc:sldChg chg="modSp">
        <pc:chgData name="m31685" userId="b3d13b2a-2ed5-418c-ba0a-f601fba5ce5e" providerId="ADAL" clId="{2F36F87F-AA08-4F59-B026-CBAFE70E852A}" dt="2020-05-22T09:49:11.563" v="31"/>
        <pc:sldMkLst>
          <pc:docMk/>
          <pc:sldMk cId="548386184" sldId="256"/>
        </pc:sldMkLst>
        <pc:spChg chg="mod">
          <ac:chgData name="m31685" userId="b3d13b2a-2ed5-418c-ba0a-f601fba5ce5e" providerId="ADAL" clId="{2F36F87F-AA08-4F59-B026-CBAFE70E852A}" dt="2020-05-22T09:49:11.563" v="31"/>
          <ac:spMkLst>
            <pc:docMk/>
            <pc:sldMk cId="548386184" sldId="256"/>
            <ac:spMk id="2" creationId="{F6D5302F-1524-47D2-B05B-907D551C6E85}"/>
          </ac:spMkLst>
        </pc:spChg>
      </pc:sldChg>
      <pc:sldChg chg="delSp modSp">
        <pc:chgData name="m31685" userId="b3d13b2a-2ed5-418c-ba0a-f601fba5ce5e" providerId="ADAL" clId="{2F36F87F-AA08-4F59-B026-CBAFE70E852A}" dt="2020-05-22T09:49:19.759" v="33" actId="478"/>
        <pc:sldMkLst>
          <pc:docMk/>
          <pc:sldMk cId="3742387824" sldId="258"/>
        </pc:sldMkLst>
        <pc:spChg chg="mod">
          <ac:chgData name="m31685" userId="b3d13b2a-2ed5-418c-ba0a-f601fba5ce5e" providerId="ADAL" clId="{2F36F87F-AA08-4F59-B026-CBAFE70E852A}" dt="2020-05-22T09:49:17.229" v="32"/>
          <ac:spMkLst>
            <pc:docMk/>
            <pc:sldMk cId="3742387824" sldId="258"/>
            <ac:spMk id="3" creationId="{781873CC-BADE-4694-B372-1A700198FA8C}"/>
          </ac:spMkLst>
        </pc:spChg>
        <pc:graphicFrameChg chg="del">
          <ac:chgData name="m31685" userId="b3d13b2a-2ed5-418c-ba0a-f601fba5ce5e" providerId="ADAL" clId="{2F36F87F-AA08-4F59-B026-CBAFE70E852A}" dt="2020-05-22T09:49:19.759" v="33" actId="478"/>
          <ac:graphicFrameMkLst>
            <pc:docMk/>
            <pc:sldMk cId="3742387824" sldId="258"/>
            <ac:graphicFrameMk id="9" creationId="{9F29DC51-347C-4D5D-82D6-178E4C383957}"/>
          </ac:graphicFrameMkLst>
        </pc:graphicFrameChg>
      </pc:sldChg>
      <pc:sldChg chg="modSp">
        <pc:chgData name="m31685" userId="b3d13b2a-2ed5-418c-ba0a-f601fba5ce5e" providerId="ADAL" clId="{2F36F87F-AA08-4F59-B026-CBAFE70E852A}" dt="2020-05-22T09:49:42.504" v="44"/>
        <pc:sldMkLst>
          <pc:docMk/>
          <pc:sldMk cId="1201955258" sldId="263"/>
        </pc:sldMkLst>
        <pc:spChg chg="mod">
          <ac:chgData name="m31685" userId="b3d13b2a-2ed5-418c-ba0a-f601fba5ce5e" providerId="ADAL" clId="{2F36F87F-AA08-4F59-B026-CBAFE70E852A}" dt="2020-05-22T09:49:42.504" v="44"/>
          <ac:spMkLst>
            <pc:docMk/>
            <pc:sldMk cId="1201955258" sldId="263"/>
            <ac:spMk id="3" creationId="{7ABF7F2F-FF5C-4BE3-9709-5DE5B326BEB3}"/>
          </ac:spMkLst>
        </pc:spChg>
      </pc:sldChg>
      <pc:sldChg chg="modSp">
        <pc:chgData name="m31685" userId="b3d13b2a-2ed5-418c-ba0a-f601fba5ce5e" providerId="ADAL" clId="{2F36F87F-AA08-4F59-B026-CBAFE70E852A}" dt="2020-05-22T09:50:28.593" v="55" actId="6549"/>
        <pc:sldMkLst>
          <pc:docMk/>
          <pc:sldMk cId="893383834" sldId="264"/>
        </pc:sldMkLst>
        <pc:spChg chg="mod">
          <ac:chgData name="m31685" userId="b3d13b2a-2ed5-418c-ba0a-f601fba5ce5e" providerId="ADAL" clId="{2F36F87F-AA08-4F59-B026-CBAFE70E852A}" dt="2020-05-22T09:50:28.593" v="55" actId="6549"/>
          <ac:spMkLst>
            <pc:docMk/>
            <pc:sldMk cId="893383834" sldId="264"/>
            <ac:spMk id="3" creationId="{E99CA725-D64C-4D0B-9DD4-1AF1FC6310B2}"/>
          </ac:spMkLst>
        </pc:spChg>
        <pc:graphicFrameChg chg="mod modGraphic">
          <ac:chgData name="m31685" userId="b3d13b2a-2ed5-418c-ba0a-f601fba5ce5e" providerId="ADAL" clId="{2F36F87F-AA08-4F59-B026-CBAFE70E852A}" dt="2020-05-22T09:50:21.325" v="54"/>
          <ac:graphicFrameMkLst>
            <pc:docMk/>
            <pc:sldMk cId="893383834" sldId="264"/>
            <ac:graphicFrameMk id="4" creationId="{66035915-D537-48CC-B3F7-52CEB7A22174}"/>
          </ac:graphicFrameMkLst>
        </pc:graphicFrameChg>
      </pc:sldChg>
      <pc:sldChg chg="del">
        <pc:chgData name="m31685" userId="b3d13b2a-2ed5-418c-ba0a-f601fba5ce5e" providerId="ADAL" clId="{2F36F87F-AA08-4F59-B026-CBAFE70E852A}" dt="2020-05-22T09:49:25.876" v="34" actId="2696"/>
        <pc:sldMkLst>
          <pc:docMk/>
          <pc:sldMk cId="606812624" sldId="269"/>
        </pc:sldMkLst>
      </pc:sldChg>
    </pc:docChg>
  </pc:docChgLst>
  <pc:docChgLst>
    <pc:chgData name="m31685" userId="b3d13b2a-2ed5-418c-ba0a-f601fba5ce5e" providerId="ADAL" clId="{BA0903C0-73D8-4B6A-897D-ABE5B9205364}"/>
    <pc:docChg chg="undo custSel addSld modSld modNotesMaster">
      <pc:chgData name="m31685" userId="b3d13b2a-2ed5-418c-ba0a-f601fba5ce5e" providerId="ADAL" clId="{BA0903C0-73D8-4B6A-897D-ABE5B9205364}" dt="2020-05-23T07:09:06.593" v="685" actId="1076"/>
      <pc:docMkLst>
        <pc:docMk/>
      </pc:docMkLst>
      <pc:sldChg chg="modSp">
        <pc:chgData name="m31685" userId="b3d13b2a-2ed5-418c-ba0a-f601fba5ce5e" providerId="ADAL" clId="{BA0903C0-73D8-4B6A-897D-ABE5B9205364}" dt="2020-05-23T01:50:10.489" v="683" actId="20577"/>
        <pc:sldMkLst>
          <pc:docMk/>
          <pc:sldMk cId="548386184" sldId="256"/>
        </pc:sldMkLst>
        <pc:spChg chg="mod">
          <ac:chgData name="m31685" userId="b3d13b2a-2ed5-418c-ba0a-f601fba5ce5e" providerId="ADAL" clId="{BA0903C0-73D8-4B6A-897D-ABE5B9205364}" dt="2020-05-23T01:50:10.489" v="683" actId="20577"/>
          <ac:spMkLst>
            <pc:docMk/>
            <pc:sldMk cId="548386184" sldId="256"/>
            <ac:spMk id="2" creationId="{F6D5302F-1524-47D2-B05B-907D551C6E85}"/>
          </ac:spMkLst>
        </pc:spChg>
      </pc:sldChg>
      <pc:sldChg chg="modSp">
        <pc:chgData name="m31685" userId="b3d13b2a-2ed5-418c-ba0a-f601fba5ce5e" providerId="ADAL" clId="{BA0903C0-73D8-4B6A-897D-ABE5B9205364}" dt="2020-05-22T13:56:59.467" v="1" actId="6549"/>
        <pc:sldMkLst>
          <pc:docMk/>
          <pc:sldMk cId="3742387824" sldId="258"/>
        </pc:sldMkLst>
        <pc:spChg chg="mod">
          <ac:chgData name="m31685" userId="b3d13b2a-2ed5-418c-ba0a-f601fba5ce5e" providerId="ADAL" clId="{BA0903C0-73D8-4B6A-897D-ABE5B9205364}" dt="2020-05-22T13:56:59.467" v="1" actId="6549"/>
          <ac:spMkLst>
            <pc:docMk/>
            <pc:sldMk cId="3742387824" sldId="258"/>
            <ac:spMk id="3" creationId="{781873CC-BADE-4694-B372-1A700198FA8C}"/>
          </ac:spMkLst>
        </pc:spChg>
      </pc:sldChg>
      <pc:sldChg chg="modSp">
        <pc:chgData name="m31685" userId="b3d13b2a-2ed5-418c-ba0a-f601fba5ce5e" providerId="ADAL" clId="{BA0903C0-73D8-4B6A-897D-ABE5B9205364}" dt="2020-05-23T07:09:06.593" v="685" actId="1076"/>
        <pc:sldMkLst>
          <pc:docMk/>
          <pc:sldMk cId="2212378234" sldId="268"/>
        </pc:sldMkLst>
        <pc:spChg chg="mod">
          <ac:chgData name="m31685" userId="b3d13b2a-2ed5-418c-ba0a-f601fba5ce5e" providerId="ADAL" clId="{BA0903C0-73D8-4B6A-897D-ABE5B9205364}" dt="2020-05-23T07:09:06.593" v="685" actId="1076"/>
          <ac:spMkLst>
            <pc:docMk/>
            <pc:sldMk cId="2212378234" sldId="268"/>
            <ac:spMk id="3" creationId="{AB919A95-089C-48E5-897E-1D2452285BF6}"/>
          </ac:spMkLst>
        </pc:spChg>
      </pc:sldChg>
      <pc:sldChg chg="addSp delSp modSp add">
        <pc:chgData name="m31685" userId="b3d13b2a-2ed5-418c-ba0a-f601fba5ce5e" providerId="ADAL" clId="{BA0903C0-73D8-4B6A-897D-ABE5B9205364}" dt="2020-05-22T14:09:57.272" v="347"/>
        <pc:sldMkLst>
          <pc:docMk/>
          <pc:sldMk cId="2444977300" sldId="269"/>
        </pc:sldMkLst>
        <pc:spChg chg="del">
          <ac:chgData name="m31685" userId="b3d13b2a-2ed5-418c-ba0a-f601fba5ce5e" providerId="ADAL" clId="{BA0903C0-73D8-4B6A-897D-ABE5B9205364}" dt="2020-05-22T14:05:10.189" v="3" actId="478"/>
          <ac:spMkLst>
            <pc:docMk/>
            <pc:sldMk cId="2444977300" sldId="269"/>
            <ac:spMk id="2" creationId="{1FEA7D77-A5B8-4A81-B733-8391B9D28409}"/>
          </ac:spMkLst>
        </pc:spChg>
        <pc:spChg chg="add del mod">
          <ac:chgData name="m31685" userId="b3d13b2a-2ed5-418c-ba0a-f601fba5ce5e" providerId="ADAL" clId="{BA0903C0-73D8-4B6A-897D-ABE5B9205364}" dt="2020-05-22T14:05:56.403" v="16" actId="3680"/>
          <ac:spMkLst>
            <pc:docMk/>
            <pc:sldMk cId="2444977300" sldId="269"/>
            <ac:spMk id="3" creationId="{C3497B6C-CA53-44EF-B1C0-04ABD244C05A}"/>
          </ac:spMkLst>
        </pc:spChg>
        <pc:spChg chg="add mod">
          <ac:chgData name="m31685" userId="b3d13b2a-2ed5-418c-ba0a-f601fba5ce5e" providerId="ADAL" clId="{BA0903C0-73D8-4B6A-897D-ABE5B9205364}" dt="2020-05-22T14:09:07.156" v="280" actId="1076"/>
          <ac:spMkLst>
            <pc:docMk/>
            <pc:sldMk cId="2444977300" sldId="269"/>
            <ac:spMk id="12" creationId="{EE622464-9F99-44DE-9C75-30FCE5A5CA3C}"/>
          </ac:spMkLst>
        </pc:spChg>
        <pc:graphicFrameChg chg="add del mod ord modGraphic">
          <ac:chgData name="m31685" userId="b3d13b2a-2ed5-418c-ba0a-f601fba5ce5e" providerId="ADAL" clId="{BA0903C0-73D8-4B6A-897D-ABE5B9205364}" dt="2020-05-22T14:05:39.268" v="13" actId="3680"/>
          <ac:graphicFrameMkLst>
            <pc:docMk/>
            <pc:sldMk cId="2444977300" sldId="269"/>
            <ac:graphicFrameMk id="6" creationId="{570623EE-3E8B-463D-A237-1F800154D33C}"/>
          </ac:graphicFrameMkLst>
        </pc:graphicFrameChg>
        <pc:graphicFrameChg chg="add del mod ord modGraphic">
          <ac:chgData name="m31685" userId="b3d13b2a-2ed5-418c-ba0a-f601fba5ce5e" providerId="ADAL" clId="{BA0903C0-73D8-4B6A-897D-ABE5B9205364}" dt="2020-05-22T14:05:49.208" v="15" actId="3680"/>
          <ac:graphicFrameMkLst>
            <pc:docMk/>
            <pc:sldMk cId="2444977300" sldId="269"/>
            <ac:graphicFrameMk id="8" creationId="{1A3E1E91-63AC-4BF3-9DC9-0E482CC3B53C}"/>
          </ac:graphicFrameMkLst>
        </pc:graphicFrameChg>
        <pc:graphicFrameChg chg="add mod ord modGraphic">
          <ac:chgData name="m31685" userId="b3d13b2a-2ed5-418c-ba0a-f601fba5ce5e" providerId="ADAL" clId="{BA0903C0-73D8-4B6A-897D-ABE5B9205364}" dt="2020-05-22T14:09:57.272" v="347"/>
          <ac:graphicFrameMkLst>
            <pc:docMk/>
            <pc:sldMk cId="2444977300" sldId="269"/>
            <ac:graphicFrameMk id="10" creationId="{C12E1037-72C9-4273-BE66-925C25351B98}"/>
          </ac:graphicFrameMkLst>
        </pc:graphicFrameChg>
      </pc:sldChg>
      <pc:sldChg chg="modSp add">
        <pc:chgData name="m31685" userId="b3d13b2a-2ed5-418c-ba0a-f601fba5ce5e" providerId="ADAL" clId="{BA0903C0-73D8-4B6A-897D-ABE5B9205364}" dt="2020-05-22T14:10:43.943" v="381"/>
        <pc:sldMkLst>
          <pc:docMk/>
          <pc:sldMk cId="3204359908" sldId="270"/>
        </pc:sldMkLst>
        <pc:spChg chg="mod">
          <ac:chgData name="m31685" userId="b3d13b2a-2ed5-418c-ba0a-f601fba5ce5e" providerId="ADAL" clId="{BA0903C0-73D8-4B6A-897D-ABE5B9205364}" dt="2020-05-22T14:09:17.448" v="285" actId="6549"/>
          <ac:spMkLst>
            <pc:docMk/>
            <pc:sldMk cId="3204359908" sldId="270"/>
            <ac:spMk id="12" creationId="{EE622464-9F99-44DE-9C75-30FCE5A5CA3C}"/>
          </ac:spMkLst>
        </pc:spChg>
        <pc:graphicFrameChg chg="mod modGraphic">
          <ac:chgData name="m31685" userId="b3d13b2a-2ed5-418c-ba0a-f601fba5ce5e" providerId="ADAL" clId="{BA0903C0-73D8-4B6A-897D-ABE5B9205364}" dt="2020-05-22T14:10:43.943" v="381"/>
          <ac:graphicFrameMkLst>
            <pc:docMk/>
            <pc:sldMk cId="3204359908" sldId="270"/>
            <ac:graphicFrameMk id="10" creationId="{C12E1037-72C9-4273-BE66-925C25351B98}"/>
          </ac:graphicFrameMkLst>
        </pc:graphicFrameChg>
      </pc:sldChg>
      <pc:sldChg chg="modSp add">
        <pc:chgData name="m31685" userId="b3d13b2a-2ed5-418c-ba0a-f601fba5ce5e" providerId="ADAL" clId="{BA0903C0-73D8-4B6A-897D-ABE5B9205364}" dt="2020-05-22T14:11:19.688" v="411"/>
        <pc:sldMkLst>
          <pc:docMk/>
          <pc:sldMk cId="335620755" sldId="271"/>
        </pc:sldMkLst>
        <pc:spChg chg="mod">
          <ac:chgData name="m31685" userId="b3d13b2a-2ed5-418c-ba0a-f601fba5ce5e" providerId="ADAL" clId="{BA0903C0-73D8-4B6A-897D-ABE5B9205364}" dt="2020-05-22T14:10:53.962" v="386"/>
          <ac:spMkLst>
            <pc:docMk/>
            <pc:sldMk cId="335620755" sldId="271"/>
            <ac:spMk id="12" creationId="{EE622464-9F99-44DE-9C75-30FCE5A5CA3C}"/>
          </ac:spMkLst>
        </pc:spChg>
        <pc:graphicFrameChg chg="mod modGraphic">
          <ac:chgData name="m31685" userId="b3d13b2a-2ed5-418c-ba0a-f601fba5ce5e" providerId="ADAL" clId="{BA0903C0-73D8-4B6A-897D-ABE5B9205364}" dt="2020-05-22T14:11:19.688" v="411"/>
          <ac:graphicFrameMkLst>
            <pc:docMk/>
            <pc:sldMk cId="335620755" sldId="271"/>
            <ac:graphicFrameMk id="10" creationId="{C12E1037-72C9-4273-BE66-925C25351B98}"/>
          </ac:graphicFrameMkLst>
        </pc:graphicFrameChg>
      </pc:sldChg>
      <pc:sldChg chg="modSp add">
        <pc:chgData name="m31685" userId="b3d13b2a-2ed5-418c-ba0a-f601fba5ce5e" providerId="ADAL" clId="{BA0903C0-73D8-4B6A-897D-ABE5B9205364}" dt="2020-05-22T14:12:18.483" v="475"/>
        <pc:sldMkLst>
          <pc:docMk/>
          <pc:sldMk cId="1671207095" sldId="272"/>
        </pc:sldMkLst>
        <pc:spChg chg="mod">
          <ac:chgData name="m31685" userId="b3d13b2a-2ed5-418c-ba0a-f601fba5ce5e" providerId="ADAL" clId="{BA0903C0-73D8-4B6A-897D-ABE5B9205364}" dt="2020-05-22T14:11:24.980" v="416"/>
          <ac:spMkLst>
            <pc:docMk/>
            <pc:sldMk cId="1671207095" sldId="272"/>
            <ac:spMk id="12" creationId="{EE622464-9F99-44DE-9C75-30FCE5A5CA3C}"/>
          </ac:spMkLst>
        </pc:spChg>
        <pc:graphicFrameChg chg="mod modGraphic">
          <ac:chgData name="m31685" userId="b3d13b2a-2ed5-418c-ba0a-f601fba5ce5e" providerId="ADAL" clId="{BA0903C0-73D8-4B6A-897D-ABE5B9205364}" dt="2020-05-22T14:12:18.483" v="475"/>
          <ac:graphicFrameMkLst>
            <pc:docMk/>
            <pc:sldMk cId="1671207095" sldId="272"/>
            <ac:graphicFrameMk id="10" creationId="{C12E1037-72C9-4273-BE66-925C25351B98}"/>
          </ac:graphicFrameMkLst>
        </pc:graphicFrameChg>
      </pc:sldChg>
      <pc:sldChg chg="modSp add">
        <pc:chgData name="m31685" userId="b3d13b2a-2ed5-418c-ba0a-f601fba5ce5e" providerId="ADAL" clId="{BA0903C0-73D8-4B6A-897D-ABE5B9205364}" dt="2020-05-22T14:13:15.262" v="530"/>
        <pc:sldMkLst>
          <pc:docMk/>
          <pc:sldMk cId="3639646275" sldId="273"/>
        </pc:sldMkLst>
        <pc:spChg chg="mod">
          <ac:chgData name="m31685" userId="b3d13b2a-2ed5-418c-ba0a-f601fba5ce5e" providerId="ADAL" clId="{BA0903C0-73D8-4B6A-897D-ABE5B9205364}" dt="2020-05-22T14:12:26.781" v="480" actId="6549"/>
          <ac:spMkLst>
            <pc:docMk/>
            <pc:sldMk cId="3639646275" sldId="273"/>
            <ac:spMk id="12" creationId="{EE622464-9F99-44DE-9C75-30FCE5A5CA3C}"/>
          </ac:spMkLst>
        </pc:spChg>
        <pc:graphicFrameChg chg="mod modGraphic">
          <ac:chgData name="m31685" userId="b3d13b2a-2ed5-418c-ba0a-f601fba5ce5e" providerId="ADAL" clId="{BA0903C0-73D8-4B6A-897D-ABE5B9205364}" dt="2020-05-22T14:13:15.262" v="530"/>
          <ac:graphicFrameMkLst>
            <pc:docMk/>
            <pc:sldMk cId="3639646275" sldId="273"/>
            <ac:graphicFrameMk id="10" creationId="{C12E1037-72C9-4273-BE66-925C25351B98}"/>
          </ac:graphicFrameMkLst>
        </pc:graphicFrameChg>
      </pc:sldChg>
      <pc:sldChg chg="modSp add">
        <pc:chgData name="m31685" userId="b3d13b2a-2ed5-418c-ba0a-f601fba5ce5e" providerId="ADAL" clId="{BA0903C0-73D8-4B6A-897D-ABE5B9205364}" dt="2020-05-22T14:14:13.290" v="575"/>
        <pc:sldMkLst>
          <pc:docMk/>
          <pc:sldMk cId="1059905109" sldId="274"/>
        </pc:sldMkLst>
        <pc:spChg chg="mod">
          <ac:chgData name="m31685" userId="b3d13b2a-2ed5-418c-ba0a-f601fba5ce5e" providerId="ADAL" clId="{BA0903C0-73D8-4B6A-897D-ABE5B9205364}" dt="2020-05-22T14:13:26.078" v="535"/>
          <ac:spMkLst>
            <pc:docMk/>
            <pc:sldMk cId="1059905109" sldId="274"/>
            <ac:spMk id="12" creationId="{EE622464-9F99-44DE-9C75-30FCE5A5CA3C}"/>
          </ac:spMkLst>
        </pc:spChg>
        <pc:graphicFrameChg chg="mod modGraphic">
          <ac:chgData name="m31685" userId="b3d13b2a-2ed5-418c-ba0a-f601fba5ce5e" providerId="ADAL" clId="{BA0903C0-73D8-4B6A-897D-ABE5B9205364}" dt="2020-05-22T14:14:13.290" v="575"/>
          <ac:graphicFrameMkLst>
            <pc:docMk/>
            <pc:sldMk cId="1059905109" sldId="274"/>
            <ac:graphicFrameMk id="10" creationId="{C12E1037-72C9-4273-BE66-925C25351B98}"/>
          </ac:graphicFrameMkLst>
        </pc:graphicFrameChg>
      </pc:sldChg>
      <pc:sldChg chg="modSp add">
        <pc:chgData name="m31685" userId="b3d13b2a-2ed5-418c-ba0a-f601fba5ce5e" providerId="ADAL" clId="{BA0903C0-73D8-4B6A-897D-ABE5B9205364}" dt="2020-05-22T14:15:01.178" v="629"/>
        <pc:sldMkLst>
          <pc:docMk/>
          <pc:sldMk cId="1696179703" sldId="275"/>
        </pc:sldMkLst>
        <pc:spChg chg="mod">
          <ac:chgData name="m31685" userId="b3d13b2a-2ed5-418c-ba0a-f601fba5ce5e" providerId="ADAL" clId="{BA0903C0-73D8-4B6A-897D-ABE5B9205364}" dt="2020-05-22T14:14:18.836" v="580"/>
          <ac:spMkLst>
            <pc:docMk/>
            <pc:sldMk cId="1696179703" sldId="275"/>
            <ac:spMk id="12" creationId="{EE622464-9F99-44DE-9C75-30FCE5A5CA3C}"/>
          </ac:spMkLst>
        </pc:spChg>
        <pc:graphicFrameChg chg="mod modGraphic">
          <ac:chgData name="m31685" userId="b3d13b2a-2ed5-418c-ba0a-f601fba5ce5e" providerId="ADAL" clId="{BA0903C0-73D8-4B6A-897D-ABE5B9205364}" dt="2020-05-22T14:15:01.178" v="629"/>
          <ac:graphicFrameMkLst>
            <pc:docMk/>
            <pc:sldMk cId="1696179703" sldId="275"/>
            <ac:graphicFrameMk id="10" creationId="{C12E1037-72C9-4273-BE66-925C25351B98}"/>
          </ac:graphicFrameMkLst>
        </pc:graphicFrameChg>
      </pc:sldChg>
      <pc:sldChg chg="modSp add">
        <pc:chgData name="m31685" userId="b3d13b2a-2ed5-418c-ba0a-f601fba5ce5e" providerId="ADAL" clId="{BA0903C0-73D8-4B6A-897D-ABE5B9205364}" dt="2020-05-22T14:15:47.954" v="672"/>
        <pc:sldMkLst>
          <pc:docMk/>
          <pc:sldMk cId="2916771170" sldId="276"/>
        </pc:sldMkLst>
        <pc:spChg chg="mod">
          <ac:chgData name="m31685" userId="b3d13b2a-2ed5-418c-ba0a-f601fba5ce5e" providerId="ADAL" clId="{BA0903C0-73D8-4B6A-897D-ABE5B9205364}" dt="2020-05-22T14:15:06.509" v="634"/>
          <ac:spMkLst>
            <pc:docMk/>
            <pc:sldMk cId="2916771170" sldId="276"/>
            <ac:spMk id="12" creationId="{EE622464-9F99-44DE-9C75-30FCE5A5CA3C}"/>
          </ac:spMkLst>
        </pc:spChg>
        <pc:graphicFrameChg chg="mod modGraphic">
          <ac:chgData name="m31685" userId="b3d13b2a-2ed5-418c-ba0a-f601fba5ce5e" providerId="ADAL" clId="{BA0903C0-73D8-4B6A-897D-ABE5B9205364}" dt="2020-05-22T14:15:47.954" v="672"/>
          <ac:graphicFrameMkLst>
            <pc:docMk/>
            <pc:sldMk cId="2916771170" sldId="276"/>
            <ac:graphicFrameMk id="10" creationId="{C12E1037-72C9-4273-BE66-925C25351B98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2676"/>
          </a:xfrm>
          <a:prstGeom prst="rect">
            <a:avLst/>
          </a:prstGeom>
        </p:spPr>
        <p:txBody>
          <a:bodyPr vert="horz" lIns="96606" tIns="48303" rIns="96606" bIns="48303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901698" y="0"/>
            <a:ext cx="2984871" cy="502676"/>
          </a:xfrm>
          <a:prstGeom prst="rect">
            <a:avLst/>
          </a:prstGeom>
        </p:spPr>
        <p:txBody>
          <a:bodyPr vert="horz" lIns="96606" tIns="48303" rIns="96606" bIns="48303" rtlCol="0"/>
          <a:lstStyle>
            <a:lvl1pPr algn="r">
              <a:defRPr sz="1300"/>
            </a:lvl1pPr>
          </a:lstStyle>
          <a:p>
            <a:fld id="{FBE5E09B-7008-49A3-A9A8-806D0D2CB575}" type="datetimeFigureOut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1252538"/>
            <a:ext cx="6008687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06" tIns="48303" rIns="96606" bIns="48303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8817" y="4821506"/>
            <a:ext cx="5510530" cy="3944868"/>
          </a:xfrm>
          <a:prstGeom prst="rect">
            <a:avLst/>
          </a:prstGeom>
        </p:spPr>
        <p:txBody>
          <a:bodyPr vert="horz" lIns="96606" tIns="48303" rIns="96606" bIns="48303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516039"/>
            <a:ext cx="2984871" cy="502674"/>
          </a:xfrm>
          <a:prstGeom prst="rect">
            <a:avLst/>
          </a:prstGeom>
        </p:spPr>
        <p:txBody>
          <a:bodyPr vert="horz" lIns="96606" tIns="48303" rIns="96606" bIns="48303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901698" y="9516039"/>
            <a:ext cx="2984871" cy="502674"/>
          </a:xfrm>
          <a:prstGeom prst="rect">
            <a:avLst/>
          </a:prstGeom>
        </p:spPr>
        <p:txBody>
          <a:bodyPr vert="horz" lIns="96606" tIns="48303" rIns="96606" bIns="48303" rtlCol="0" anchor="b"/>
          <a:lstStyle>
            <a:lvl1pPr algn="r">
              <a:defRPr sz="1300"/>
            </a:lvl1pPr>
          </a:lstStyle>
          <a:p>
            <a:fld id="{5CC3CD80-E27E-4B64-B735-BDE7D904E4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736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1C3ADE-928A-4E89-A92A-970C0AF888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B94B4B5-1E80-481F-910B-33DF75DF20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2FBF5C-2189-4575-8731-4439FD89A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63D22-E3DE-4F13-8C6B-78CAF8FAA2EE}" type="datetime1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6D6E12-6DBB-4E0E-8DA6-95A5AFA46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51E2DA-5B6C-4472-B308-9EB7E8049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775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C65C92-BD69-4933-8880-31DFF17F1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A92B2A-5AE2-4B81-9C20-43693A49CF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A8393F-5242-4654-9D87-43D7AAF3E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F6F3-A65E-4F61-A36B-D89BD3B48E24}" type="datetime1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28A928-39D4-4729-89B2-8BD808C3B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5EBD06-4551-43D4-B293-68A850745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891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676576A-B867-492B-884E-41A34EE342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A87933-B2D6-400B-A289-C10755ED5B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75FF83-A481-4341-9BDF-63C7DBA6F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93EBA-ECAA-4A97-9F8C-5C58A4D2271E}" type="datetime1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4E5879-DD88-447A-A913-CAB302731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2A57C1-D619-4F84-B547-92D8D4B04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281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D513C6-E9F8-4890-9048-C04CAA4D9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84F31F-491E-43B5-82BB-071175819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99D03D-CD32-47CF-936F-6423F8D7D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32BD5-E3B0-4E34-A99C-12AF310DB67D}" type="datetime1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03C7C0-15FE-4CD7-87A3-5F52564F8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D0CF4C-D314-4821-B08B-E25064D7E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425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AD0793-9BCB-4FB1-8ED9-074B1918C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80A392-624B-4611-86CA-B570A43063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2C8B64-1C5A-4721-9A99-9252FADF9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F1953-64A8-48B7-8478-F97E83AEE901}" type="datetime1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BA5C41-D649-4D20-9419-450F77C85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BCA74A-EA52-43DD-B796-1C5E185D6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870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9A13DC-1127-49F2-AF6D-7903E391D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2056DC-EC01-43C6-8BF9-3DD8549C31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E3A428-3495-4C3B-BF19-8118F621E2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6687C9-FE3A-4FE8-9E3F-A294AEA28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EA60A-42A6-4E5A-8968-FD93F94CF728}" type="datetime1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1B1AD0-0359-4FF1-981D-9B6DFD569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9DFB41-3809-4C8C-8F6E-99EDE2A00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446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A7AC76-40C9-4E89-8232-DA5919FDB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872F53-97EE-431E-BFE0-2A3DF1D3B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15D4E2-09CB-4F08-B35A-48883BE7D2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E18986-41B1-42D8-8901-F842BB3876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D7F6DC5-07BB-4E96-81D6-FDD06097CC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D13C859-60CB-42E0-B0FB-FA6EB6F1B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CBB6E-4130-4407-91EB-06EF2AAC4656}" type="datetime1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4EDD9BD-67E6-481D-B3C1-2F7E3DE00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989E93-536D-4802-BF4E-38A0FEB12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716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27FBAC-7445-49A4-8F71-1626A6BAD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BE90800-4B78-4753-A1F1-316258C43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6902D-F324-49C9-9C98-1B217B954057}" type="datetime1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D1FF326-F28C-4905-93F0-B0F2B28F4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65B967F-8BA7-49E5-B06A-54892DF3C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229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FFDB1A0-4903-48E0-9D7F-C1225A83F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8CBF1-05C8-44CD-977F-74A4A8B04DAD}" type="datetime1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667E610-BE3F-4439-9284-EAFBC1FF9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579E664-140F-4A51-AD73-6E3DBDB18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595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B3DB03-54E6-4691-A271-935C8CC46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71076F-3BCD-41B2-B91E-E42689246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F3ABB1-EB35-41E5-8672-95E9C1100A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45F984-AC16-472C-810E-EAF7A3282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505FF-ACAE-4A96-AA70-77A0FEA17C7A}" type="datetime1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62643A-FFF1-413E-81B9-F0E7899C7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22CAEF-CEA3-43FB-9A74-F8866237B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570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9C98E3-EAAF-4B5A-8687-85858D122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B94CA41-E720-4A55-9BAC-B770B0F475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7D7932-A606-4539-87E9-645DDD5361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DA6AC7-C9F5-45CB-A52F-B26A3D1D1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1414-B4DD-4889-8019-8E2BB5D805E9}" type="datetime1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1F3CFB-1299-46AD-A53E-8B66E0E7F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32FC11-EA75-49EF-90DD-1491930D4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334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4F8400-AA22-4E97-B456-3DF72AD94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7ACFAB-FBF0-4BAA-AA71-7001DE367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B1572B-3F40-419C-8138-0074F6F1A7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4C4C2-7B8E-494F-BAEB-E7B104981483}" type="datetime1">
              <a:rPr lang="ko-KR" altLang="en-US" smtClean="0"/>
              <a:t>2020-05-23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D060E0-DF83-44E8-B60F-02B1E56B5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706802-186C-4E1A-B1EA-95EAB89D9D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790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D5302F-1524-47D2-B05B-907D551C6E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400"/>
              <a:t>5-9. </a:t>
            </a:r>
            <a:r>
              <a:rPr lang="ko-KR" altLang="en-US" sz="5400"/>
              <a:t>시험점수와 </a:t>
            </a:r>
            <a:r>
              <a:rPr lang="ko-KR" altLang="en-US" sz="5400" dirty="0"/>
              <a:t>순위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9D777AC-3160-4993-81EF-46E643191C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알고리즘과 순서도</a:t>
            </a:r>
          </a:p>
        </p:txBody>
      </p:sp>
    </p:spTree>
    <p:extLst>
      <p:ext uri="{BB962C8B-B14F-4D97-AF65-F5344CB8AC3E}">
        <p14:creationId xmlns:p14="http://schemas.microsoft.com/office/powerpoint/2010/main" val="548386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C12E1037-72C9-4273-BE66-925C25351B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105496"/>
              </p:ext>
            </p:extLst>
          </p:nvPr>
        </p:nvGraphicFramePr>
        <p:xfrm>
          <a:off x="838202" y="1309809"/>
          <a:ext cx="10515598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0508">
                  <a:extLst>
                    <a:ext uri="{9D8B030D-6E8A-4147-A177-3AD203B41FA5}">
                      <a16:colId xmlns:a16="http://schemas.microsoft.com/office/drawing/2014/main" val="33989566"/>
                    </a:ext>
                  </a:extLst>
                </a:gridCol>
                <a:gridCol w="789354">
                  <a:extLst>
                    <a:ext uri="{9D8B030D-6E8A-4147-A177-3AD203B41FA5}">
                      <a16:colId xmlns:a16="http://schemas.microsoft.com/office/drawing/2014/main" val="1229245843"/>
                    </a:ext>
                  </a:extLst>
                </a:gridCol>
                <a:gridCol w="1172307">
                  <a:extLst>
                    <a:ext uri="{9D8B030D-6E8A-4147-A177-3AD203B41FA5}">
                      <a16:colId xmlns:a16="http://schemas.microsoft.com/office/drawing/2014/main" val="3337604886"/>
                    </a:ext>
                  </a:extLst>
                </a:gridCol>
                <a:gridCol w="1336431">
                  <a:extLst>
                    <a:ext uri="{9D8B030D-6E8A-4147-A177-3AD203B41FA5}">
                      <a16:colId xmlns:a16="http://schemas.microsoft.com/office/drawing/2014/main" val="4242648205"/>
                    </a:ext>
                  </a:extLst>
                </a:gridCol>
                <a:gridCol w="1039446">
                  <a:extLst>
                    <a:ext uri="{9D8B030D-6E8A-4147-A177-3AD203B41FA5}">
                      <a16:colId xmlns:a16="http://schemas.microsoft.com/office/drawing/2014/main" val="303827367"/>
                    </a:ext>
                  </a:extLst>
                </a:gridCol>
                <a:gridCol w="5437552">
                  <a:extLst>
                    <a:ext uri="{9D8B030D-6E8A-4147-A177-3AD203B41FA5}">
                      <a16:colId xmlns:a16="http://schemas.microsoft.com/office/drawing/2014/main" val="31168613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j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score[</a:t>
                      </a:r>
                      <a:r>
                        <a:rPr lang="en-US" altLang="ko-KR" dirty="0" err="1"/>
                        <a:t>i</a:t>
                      </a:r>
                      <a:r>
                        <a:rPr lang="en-US" altLang="ko-KR" dirty="0"/>
                        <a:t>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score[j]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</a:t>
                      </a:r>
                      <a:r>
                        <a:rPr lang="en-US" altLang="ko-KR" dirty="0"/>
                        <a:t>==j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rank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false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980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false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36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true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504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false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8607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false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skip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589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false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6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false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387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false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97588"/>
                  </a:ext>
                </a:extLst>
              </a:tr>
            </a:tbl>
          </a:graphicData>
        </a:graphic>
      </p:graphicFrame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2C819B6-6EDD-4625-AE96-61CC33FAA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8493EAE-9332-4823-A2ED-84D2C0B55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622464-9F99-44DE-9C75-30FCE5A5CA3C}"/>
              </a:ext>
            </a:extLst>
          </p:cNvPr>
          <p:cNvSpPr txBox="1"/>
          <p:nvPr/>
        </p:nvSpPr>
        <p:spPr>
          <a:xfrm>
            <a:off x="838202" y="569141"/>
            <a:ext cx="477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/>
              <a:t>i</a:t>
            </a:r>
            <a:r>
              <a:rPr lang="en-US" altLang="ko-KR" sz="2800" dirty="0"/>
              <a:t> = 4</a:t>
            </a:r>
            <a:r>
              <a:rPr lang="ko-KR" altLang="en-US" sz="2800" dirty="0"/>
              <a:t>일 때</a:t>
            </a:r>
          </a:p>
        </p:txBody>
      </p:sp>
    </p:spTree>
    <p:extLst>
      <p:ext uri="{BB962C8B-B14F-4D97-AF65-F5344CB8AC3E}">
        <p14:creationId xmlns:p14="http://schemas.microsoft.com/office/powerpoint/2010/main" val="3639646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C12E1037-72C9-4273-BE66-925C25351B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528568"/>
              </p:ext>
            </p:extLst>
          </p:nvPr>
        </p:nvGraphicFramePr>
        <p:xfrm>
          <a:off x="838202" y="1309809"/>
          <a:ext cx="10515598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0508">
                  <a:extLst>
                    <a:ext uri="{9D8B030D-6E8A-4147-A177-3AD203B41FA5}">
                      <a16:colId xmlns:a16="http://schemas.microsoft.com/office/drawing/2014/main" val="33989566"/>
                    </a:ext>
                  </a:extLst>
                </a:gridCol>
                <a:gridCol w="789354">
                  <a:extLst>
                    <a:ext uri="{9D8B030D-6E8A-4147-A177-3AD203B41FA5}">
                      <a16:colId xmlns:a16="http://schemas.microsoft.com/office/drawing/2014/main" val="1229245843"/>
                    </a:ext>
                  </a:extLst>
                </a:gridCol>
                <a:gridCol w="1172307">
                  <a:extLst>
                    <a:ext uri="{9D8B030D-6E8A-4147-A177-3AD203B41FA5}">
                      <a16:colId xmlns:a16="http://schemas.microsoft.com/office/drawing/2014/main" val="3337604886"/>
                    </a:ext>
                  </a:extLst>
                </a:gridCol>
                <a:gridCol w="1336431">
                  <a:extLst>
                    <a:ext uri="{9D8B030D-6E8A-4147-A177-3AD203B41FA5}">
                      <a16:colId xmlns:a16="http://schemas.microsoft.com/office/drawing/2014/main" val="4242648205"/>
                    </a:ext>
                  </a:extLst>
                </a:gridCol>
                <a:gridCol w="1039446">
                  <a:extLst>
                    <a:ext uri="{9D8B030D-6E8A-4147-A177-3AD203B41FA5}">
                      <a16:colId xmlns:a16="http://schemas.microsoft.com/office/drawing/2014/main" val="303827367"/>
                    </a:ext>
                  </a:extLst>
                </a:gridCol>
                <a:gridCol w="5437552">
                  <a:extLst>
                    <a:ext uri="{9D8B030D-6E8A-4147-A177-3AD203B41FA5}">
                      <a16:colId xmlns:a16="http://schemas.microsoft.com/office/drawing/2014/main" val="31168613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j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score[</a:t>
                      </a:r>
                      <a:r>
                        <a:rPr lang="en-US" altLang="ko-KR" dirty="0" err="1"/>
                        <a:t>i</a:t>
                      </a:r>
                      <a:r>
                        <a:rPr lang="en-US" altLang="ko-KR" dirty="0"/>
                        <a:t>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score[j]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</a:t>
                      </a:r>
                      <a:r>
                        <a:rPr lang="en-US" altLang="ko-KR" dirty="0"/>
                        <a:t>==j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rank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false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980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false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36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true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504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false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8607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false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589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false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skip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6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false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387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false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97588"/>
                  </a:ext>
                </a:extLst>
              </a:tr>
            </a:tbl>
          </a:graphicData>
        </a:graphic>
      </p:graphicFrame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2C819B6-6EDD-4625-AE96-61CC33FAA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8493EAE-9332-4823-A2ED-84D2C0B55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622464-9F99-44DE-9C75-30FCE5A5CA3C}"/>
              </a:ext>
            </a:extLst>
          </p:cNvPr>
          <p:cNvSpPr txBox="1"/>
          <p:nvPr/>
        </p:nvSpPr>
        <p:spPr>
          <a:xfrm>
            <a:off x="838202" y="569141"/>
            <a:ext cx="477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/>
              <a:t>i</a:t>
            </a:r>
            <a:r>
              <a:rPr lang="en-US" altLang="ko-KR" sz="2800" dirty="0"/>
              <a:t> = 5</a:t>
            </a:r>
            <a:r>
              <a:rPr lang="ko-KR" altLang="en-US" sz="2800" dirty="0"/>
              <a:t>일 때</a:t>
            </a:r>
          </a:p>
        </p:txBody>
      </p:sp>
    </p:spTree>
    <p:extLst>
      <p:ext uri="{BB962C8B-B14F-4D97-AF65-F5344CB8AC3E}">
        <p14:creationId xmlns:p14="http://schemas.microsoft.com/office/powerpoint/2010/main" val="1059905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C12E1037-72C9-4273-BE66-925C25351B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3518560"/>
              </p:ext>
            </p:extLst>
          </p:nvPr>
        </p:nvGraphicFramePr>
        <p:xfrm>
          <a:off x="838202" y="1309809"/>
          <a:ext cx="10515598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0508">
                  <a:extLst>
                    <a:ext uri="{9D8B030D-6E8A-4147-A177-3AD203B41FA5}">
                      <a16:colId xmlns:a16="http://schemas.microsoft.com/office/drawing/2014/main" val="33989566"/>
                    </a:ext>
                  </a:extLst>
                </a:gridCol>
                <a:gridCol w="789354">
                  <a:extLst>
                    <a:ext uri="{9D8B030D-6E8A-4147-A177-3AD203B41FA5}">
                      <a16:colId xmlns:a16="http://schemas.microsoft.com/office/drawing/2014/main" val="1229245843"/>
                    </a:ext>
                  </a:extLst>
                </a:gridCol>
                <a:gridCol w="1172307">
                  <a:extLst>
                    <a:ext uri="{9D8B030D-6E8A-4147-A177-3AD203B41FA5}">
                      <a16:colId xmlns:a16="http://schemas.microsoft.com/office/drawing/2014/main" val="3337604886"/>
                    </a:ext>
                  </a:extLst>
                </a:gridCol>
                <a:gridCol w="1336431">
                  <a:extLst>
                    <a:ext uri="{9D8B030D-6E8A-4147-A177-3AD203B41FA5}">
                      <a16:colId xmlns:a16="http://schemas.microsoft.com/office/drawing/2014/main" val="4242648205"/>
                    </a:ext>
                  </a:extLst>
                </a:gridCol>
                <a:gridCol w="1039446">
                  <a:extLst>
                    <a:ext uri="{9D8B030D-6E8A-4147-A177-3AD203B41FA5}">
                      <a16:colId xmlns:a16="http://schemas.microsoft.com/office/drawing/2014/main" val="303827367"/>
                    </a:ext>
                  </a:extLst>
                </a:gridCol>
                <a:gridCol w="5437552">
                  <a:extLst>
                    <a:ext uri="{9D8B030D-6E8A-4147-A177-3AD203B41FA5}">
                      <a16:colId xmlns:a16="http://schemas.microsoft.com/office/drawing/2014/main" val="31168613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j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score[</a:t>
                      </a:r>
                      <a:r>
                        <a:rPr lang="en-US" altLang="ko-KR" dirty="0" err="1"/>
                        <a:t>i</a:t>
                      </a:r>
                      <a:r>
                        <a:rPr lang="en-US" altLang="ko-KR" dirty="0"/>
                        <a:t>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score[j]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</a:t>
                      </a:r>
                      <a:r>
                        <a:rPr lang="en-US" altLang="ko-KR" dirty="0"/>
                        <a:t>==j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rank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false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980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false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36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true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504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false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8607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false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589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false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6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false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skip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387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false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97588"/>
                  </a:ext>
                </a:extLst>
              </a:tr>
            </a:tbl>
          </a:graphicData>
        </a:graphic>
      </p:graphicFrame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2C819B6-6EDD-4625-AE96-61CC33FAA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8493EAE-9332-4823-A2ED-84D2C0B55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622464-9F99-44DE-9C75-30FCE5A5CA3C}"/>
              </a:ext>
            </a:extLst>
          </p:cNvPr>
          <p:cNvSpPr txBox="1"/>
          <p:nvPr/>
        </p:nvSpPr>
        <p:spPr>
          <a:xfrm>
            <a:off x="838202" y="569141"/>
            <a:ext cx="477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/>
              <a:t>i</a:t>
            </a:r>
            <a:r>
              <a:rPr lang="en-US" altLang="ko-KR" sz="2800" dirty="0"/>
              <a:t> = 6</a:t>
            </a:r>
            <a:r>
              <a:rPr lang="ko-KR" altLang="en-US" sz="2800" dirty="0"/>
              <a:t>일 때</a:t>
            </a:r>
          </a:p>
        </p:txBody>
      </p:sp>
    </p:spTree>
    <p:extLst>
      <p:ext uri="{BB962C8B-B14F-4D97-AF65-F5344CB8AC3E}">
        <p14:creationId xmlns:p14="http://schemas.microsoft.com/office/powerpoint/2010/main" val="1696179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C12E1037-72C9-4273-BE66-925C25351B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7347545"/>
              </p:ext>
            </p:extLst>
          </p:nvPr>
        </p:nvGraphicFramePr>
        <p:xfrm>
          <a:off x="838202" y="1309809"/>
          <a:ext cx="10515598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0508">
                  <a:extLst>
                    <a:ext uri="{9D8B030D-6E8A-4147-A177-3AD203B41FA5}">
                      <a16:colId xmlns:a16="http://schemas.microsoft.com/office/drawing/2014/main" val="33989566"/>
                    </a:ext>
                  </a:extLst>
                </a:gridCol>
                <a:gridCol w="789354">
                  <a:extLst>
                    <a:ext uri="{9D8B030D-6E8A-4147-A177-3AD203B41FA5}">
                      <a16:colId xmlns:a16="http://schemas.microsoft.com/office/drawing/2014/main" val="1229245843"/>
                    </a:ext>
                  </a:extLst>
                </a:gridCol>
                <a:gridCol w="1172307">
                  <a:extLst>
                    <a:ext uri="{9D8B030D-6E8A-4147-A177-3AD203B41FA5}">
                      <a16:colId xmlns:a16="http://schemas.microsoft.com/office/drawing/2014/main" val="3337604886"/>
                    </a:ext>
                  </a:extLst>
                </a:gridCol>
                <a:gridCol w="1336431">
                  <a:extLst>
                    <a:ext uri="{9D8B030D-6E8A-4147-A177-3AD203B41FA5}">
                      <a16:colId xmlns:a16="http://schemas.microsoft.com/office/drawing/2014/main" val="4242648205"/>
                    </a:ext>
                  </a:extLst>
                </a:gridCol>
                <a:gridCol w="1039446">
                  <a:extLst>
                    <a:ext uri="{9D8B030D-6E8A-4147-A177-3AD203B41FA5}">
                      <a16:colId xmlns:a16="http://schemas.microsoft.com/office/drawing/2014/main" val="303827367"/>
                    </a:ext>
                  </a:extLst>
                </a:gridCol>
                <a:gridCol w="5437552">
                  <a:extLst>
                    <a:ext uri="{9D8B030D-6E8A-4147-A177-3AD203B41FA5}">
                      <a16:colId xmlns:a16="http://schemas.microsoft.com/office/drawing/2014/main" val="31168613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j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score[</a:t>
                      </a:r>
                      <a:r>
                        <a:rPr lang="en-US" altLang="ko-KR" dirty="0" err="1"/>
                        <a:t>i</a:t>
                      </a:r>
                      <a:r>
                        <a:rPr lang="en-US" altLang="ko-KR" dirty="0"/>
                        <a:t>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score[j]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</a:t>
                      </a:r>
                      <a:r>
                        <a:rPr lang="en-US" altLang="ko-KR" dirty="0"/>
                        <a:t>==j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rank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false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980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false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36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true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504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false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8607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false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589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false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6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false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387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false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skip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97588"/>
                  </a:ext>
                </a:extLst>
              </a:tr>
            </a:tbl>
          </a:graphicData>
        </a:graphic>
      </p:graphicFrame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2C819B6-6EDD-4625-AE96-61CC33FAA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8493EAE-9332-4823-A2ED-84D2C0B55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622464-9F99-44DE-9C75-30FCE5A5CA3C}"/>
              </a:ext>
            </a:extLst>
          </p:cNvPr>
          <p:cNvSpPr txBox="1"/>
          <p:nvPr/>
        </p:nvSpPr>
        <p:spPr>
          <a:xfrm>
            <a:off x="838202" y="569141"/>
            <a:ext cx="477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/>
              <a:t>i</a:t>
            </a:r>
            <a:r>
              <a:rPr lang="en-US" altLang="ko-KR" sz="2800" dirty="0"/>
              <a:t> = 7</a:t>
            </a:r>
            <a:r>
              <a:rPr lang="ko-KR" altLang="en-US" sz="2800" dirty="0"/>
              <a:t>일 때</a:t>
            </a:r>
          </a:p>
        </p:txBody>
      </p:sp>
    </p:spTree>
    <p:extLst>
      <p:ext uri="{BB962C8B-B14F-4D97-AF65-F5344CB8AC3E}">
        <p14:creationId xmlns:p14="http://schemas.microsoft.com/office/powerpoint/2010/main" val="29167711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760912-EDE5-4988-8016-B8150714D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5663" y="5803398"/>
            <a:ext cx="3176337" cy="1325563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코딩하기</a:t>
            </a: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8068942-E11B-4D0C-9445-757F24824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err="1"/>
              <a:t>전주코딩학원</a:t>
            </a:r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E4EACA0-950E-4D83-AC16-88D0023F8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294C50-15A6-4D86-B2A9-3F0F2CE42F3E}"/>
              </a:ext>
            </a:extLst>
          </p:cNvPr>
          <p:cNvSpPr txBox="1"/>
          <p:nvPr/>
        </p:nvSpPr>
        <p:spPr>
          <a:xfrm>
            <a:off x="587474" y="624174"/>
            <a:ext cx="10055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b="1" dirty="0">
              <a:solidFill>
                <a:srgbClr val="7F0055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919A95-089C-48E5-897E-1D2452285BF6}"/>
              </a:ext>
            </a:extLst>
          </p:cNvPr>
          <p:cNvSpPr txBox="1"/>
          <p:nvPr/>
        </p:nvSpPr>
        <p:spPr>
          <a:xfrm>
            <a:off x="587474" y="494743"/>
            <a:ext cx="6657705" cy="427809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lvl="1"/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[] solution(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score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여기에 코드를 작성해주세요</a:t>
            </a:r>
            <a:r>
              <a:rPr lang="en-US" altLang="ko-KR" sz="1600" dirty="0">
                <a:solidFill>
                  <a:srgbClr val="3F7F5F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answer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score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nn-NO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n-NO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=0; </a:t>
            </a:r>
            <a:r>
              <a:rPr lang="nn-NO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nn-NO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score</a:t>
            </a:r>
            <a:r>
              <a:rPr lang="nn-NO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nn-NO" altLang="ko-KR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nn-NO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n-NO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rank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1;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=0; 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score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ko-KR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3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continue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score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] &lt; 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score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]) {</a:t>
            </a:r>
          </a:p>
          <a:p>
            <a:pPr lvl="3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rank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pPr lvl="2"/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answer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rank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answer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212378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C08E74-2585-4572-B877-5C253A316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순서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1A0FD4-E862-4E0F-A6C6-8E60774DB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문제설명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solution </a:t>
            </a:r>
            <a:r>
              <a:rPr lang="ko-KR" altLang="en-US" dirty="0"/>
              <a:t>함수 설명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예시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코딩하기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02B1013-A0CC-4D2A-82C5-07E83EE2C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3C891F8-260E-48D3-B012-F97CECEB5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016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71B8B2-E929-45AD-A665-7C821E2FB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문제설명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1873CC-BADE-4694-B372-1A700198F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2788" y="1440346"/>
            <a:ext cx="10722997" cy="4516623"/>
          </a:xfrm>
        </p:spPr>
        <p:txBody>
          <a:bodyPr>
            <a:normAutofit/>
          </a:bodyPr>
          <a:lstStyle/>
          <a:p>
            <a:r>
              <a:rPr lang="ko-KR" altLang="en-US" dirty="0"/>
              <a:t>시험 점수에 따라 학생의 순위를 매기려 합니다</a:t>
            </a:r>
            <a:r>
              <a:rPr lang="en-US" altLang="ko-KR" dirty="0"/>
              <a:t>. </a:t>
            </a:r>
            <a:r>
              <a:rPr lang="ko-KR" altLang="en-US" dirty="0" err="1"/>
              <a:t>동점자</a:t>
            </a:r>
            <a:r>
              <a:rPr lang="ko-KR" altLang="en-US" dirty="0"/>
              <a:t> 순위는 가능한 순위 중 가장 높은 순위로 매깁니다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dirty="0"/>
              <a:t>예를 들어 </a:t>
            </a:r>
            <a:r>
              <a:rPr lang="ko-KR" altLang="en-US" dirty="0" err="1"/>
              <a:t>학생별</a:t>
            </a:r>
            <a:r>
              <a:rPr lang="ko-KR" altLang="en-US" dirty="0"/>
              <a:t> 점수가 </a:t>
            </a:r>
            <a:r>
              <a:rPr lang="en-US" altLang="ko-KR" dirty="0"/>
              <a:t>[90, 87, 87, 23, 35, 28, 12, 46]</a:t>
            </a:r>
            <a:r>
              <a:rPr lang="ko-KR" altLang="en-US" dirty="0"/>
              <a:t>이면</a:t>
            </a:r>
            <a:r>
              <a:rPr lang="en-US" altLang="ko-KR" dirty="0"/>
              <a:t>, </a:t>
            </a:r>
            <a:r>
              <a:rPr lang="ko-KR" altLang="en-US" dirty="0" err="1"/>
              <a:t>학생별</a:t>
            </a:r>
            <a:r>
              <a:rPr lang="ko-KR" altLang="en-US" dirty="0"/>
              <a:t> 순위는 </a:t>
            </a:r>
            <a:r>
              <a:rPr lang="en-US" altLang="ko-KR" dirty="0"/>
              <a:t>[1, 2, 2, 7, 5, 6, 8, 4]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dirty="0"/>
              <a:t>모든 학생의 점수를 담은 배열 </a:t>
            </a:r>
            <a:r>
              <a:rPr lang="en-US" altLang="ko-KR" dirty="0"/>
              <a:t>score</a:t>
            </a:r>
            <a:r>
              <a:rPr lang="ko-KR" altLang="en-US" dirty="0"/>
              <a:t>가 매개변수로 주어질 때</a:t>
            </a:r>
            <a:r>
              <a:rPr lang="en-US" altLang="ko-KR" dirty="0"/>
              <a:t>, </a:t>
            </a:r>
            <a:r>
              <a:rPr lang="ko-KR" altLang="en-US" dirty="0"/>
              <a:t>순위를 담은 배열을 </a:t>
            </a:r>
            <a:r>
              <a:rPr lang="en-US" altLang="ko-KR" dirty="0"/>
              <a:t>return </a:t>
            </a:r>
            <a:r>
              <a:rPr lang="ko-KR" altLang="en-US" dirty="0"/>
              <a:t>하도록 </a:t>
            </a:r>
            <a:r>
              <a:rPr lang="en-US" altLang="ko-KR" dirty="0"/>
              <a:t>solution </a:t>
            </a:r>
            <a:r>
              <a:rPr lang="ko-KR" altLang="en-US" dirty="0"/>
              <a:t>메소드를 작성해주세요</a:t>
            </a:r>
            <a:r>
              <a:rPr lang="en-US" altLang="ko-KR" dirty="0"/>
              <a:t>.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EC2320A-EE92-4BA6-9BEA-94A6DB5DD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28E86DB-F5F7-4C11-8BD3-FDE46AA7A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2387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D5EDFF-9889-470B-B9C9-6E79CA271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585"/>
            <a:ext cx="10515600" cy="1325563"/>
          </a:xfrm>
        </p:spPr>
        <p:txBody>
          <a:bodyPr/>
          <a:lstStyle/>
          <a:p>
            <a:r>
              <a:rPr lang="en-US" altLang="ko-KR"/>
              <a:t>2. solution </a:t>
            </a:r>
            <a:r>
              <a:rPr lang="ko-KR" altLang="en-US"/>
              <a:t>함수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BF7F2F-FF5C-4BE3-9709-5DE5B326B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2578"/>
            <a:ext cx="10515600" cy="4547822"/>
          </a:xfrm>
        </p:spPr>
        <p:txBody>
          <a:bodyPr>
            <a:normAutofit/>
          </a:bodyPr>
          <a:lstStyle/>
          <a:p>
            <a:r>
              <a:rPr lang="en-US" altLang="ko-KR" dirty="0"/>
              <a:t>##### </a:t>
            </a:r>
            <a:r>
              <a:rPr lang="ko-KR" altLang="en-US" dirty="0"/>
              <a:t>매개변수 설명</a:t>
            </a:r>
          </a:p>
          <a:p>
            <a:pPr lvl="1"/>
            <a:r>
              <a:rPr lang="ko-KR" altLang="en-US" dirty="0"/>
              <a:t>모든 학생의 점수를 담은 배열 </a:t>
            </a:r>
            <a:r>
              <a:rPr lang="en-US" altLang="ko-KR" dirty="0"/>
              <a:t>score</a:t>
            </a:r>
            <a:r>
              <a:rPr lang="ko-KR" altLang="en-US" dirty="0"/>
              <a:t>가 </a:t>
            </a:r>
            <a:r>
              <a:rPr lang="en-US" altLang="ko-KR" dirty="0"/>
              <a:t>solution </a:t>
            </a:r>
            <a:r>
              <a:rPr lang="ko-KR" altLang="en-US" dirty="0"/>
              <a:t>메소드의 매개변수로 주어집니다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914400" lvl="2" indent="0">
              <a:buNone/>
            </a:pPr>
            <a:r>
              <a:rPr lang="ko-KR" altLang="en-US" dirty="0"/>
              <a:t>* 학생 수는 </a:t>
            </a:r>
            <a:r>
              <a:rPr lang="en-US" altLang="ko-KR" dirty="0"/>
              <a:t>1</a:t>
            </a:r>
            <a:r>
              <a:rPr lang="ko-KR" altLang="en-US" dirty="0"/>
              <a:t>명 이상 </a:t>
            </a:r>
            <a:r>
              <a:rPr lang="en-US" altLang="ko-KR" dirty="0"/>
              <a:t>1,000</a:t>
            </a:r>
            <a:r>
              <a:rPr lang="ko-KR" altLang="en-US" dirty="0"/>
              <a:t>명 이하입니다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914400" lvl="2" indent="0">
              <a:buNone/>
            </a:pPr>
            <a:r>
              <a:rPr lang="ko-KR" altLang="en-US" dirty="0"/>
              <a:t>* 점수는 </a:t>
            </a:r>
            <a:r>
              <a:rPr lang="en-US" altLang="ko-KR" dirty="0"/>
              <a:t>1 </a:t>
            </a:r>
            <a:r>
              <a:rPr lang="ko-KR" altLang="en-US" dirty="0"/>
              <a:t>이상 </a:t>
            </a:r>
            <a:r>
              <a:rPr lang="en-US" altLang="ko-KR" dirty="0"/>
              <a:t>100 </a:t>
            </a:r>
            <a:r>
              <a:rPr lang="ko-KR" altLang="en-US" dirty="0"/>
              <a:t>이하인 정수입니다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  <a:p>
            <a:r>
              <a:rPr lang="en-US" altLang="ko-KR" dirty="0"/>
              <a:t>##### return </a:t>
            </a:r>
            <a:r>
              <a:rPr lang="ko-KR" altLang="en-US" dirty="0"/>
              <a:t>값 설명</a:t>
            </a:r>
            <a:endParaRPr lang="en-US" altLang="ko-KR" dirty="0"/>
          </a:p>
          <a:p>
            <a:pPr lvl="1"/>
            <a:r>
              <a:rPr lang="ko-KR" altLang="en-US" dirty="0"/>
              <a:t> 순위를 담은 배열을 </a:t>
            </a:r>
            <a:r>
              <a:rPr lang="en-US" altLang="ko-KR" dirty="0"/>
              <a:t>return </a:t>
            </a:r>
            <a:r>
              <a:rPr lang="ko-KR" altLang="en-US" dirty="0"/>
              <a:t>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7611737-A08F-48F5-AAD5-18AC40A20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462EDBB-A2A9-45DA-9764-709E117CB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955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3E44D-BBD7-4DAC-A4C0-4B2787B66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예시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CA725-D64C-4D0B-9DD4-1AF1FC631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##### </a:t>
            </a:r>
            <a:r>
              <a:rPr lang="ko-KR" altLang="en-US" dirty="0"/>
              <a:t>예시</a:t>
            </a: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66035915-D537-48CC-B3F7-52CEB7A221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492856"/>
              </p:ext>
            </p:extLst>
          </p:nvPr>
        </p:nvGraphicFramePr>
        <p:xfrm>
          <a:off x="2727157" y="2421479"/>
          <a:ext cx="7237458" cy="12915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38135">
                  <a:extLst>
                    <a:ext uri="{9D8B030D-6E8A-4147-A177-3AD203B41FA5}">
                      <a16:colId xmlns:a16="http://schemas.microsoft.com/office/drawing/2014/main" val="2667344622"/>
                    </a:ext>
                  </a:extLst>
                </a:gridCol>
                <a:gridCol w="2399323">
                  <a:extLst>
                    <a:ext uri="{9D8B030D-6E8A-4147-A177-3AD203B41FA5}">
                      <a16:colId xmlns:a16="http://schemas.microsoft.com/office/drawing/2014/main" val="2729883454"/>
                    </a:ext>
                  </a:extLst>
                </a:gridCol>
              </a:tblGrid>
              <a:tr h="5600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score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return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9102253"/>
                  </a:ext>
                </a:extLst>
              </a:tr>
              <a:tr h="365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[90, 87, 87, 23, 35, 28, 12, 46]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[1, 2, 2, 7, 5, 6, 8, 4]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6124696"/>
                  </a:ext>
                </a:extLst>
              </a:tr>
              <a:tr h="365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[10, 20, 20, 30]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[4, 2, 2, 1]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6658986"/>
                  </a:ext>
                </a:extLst>
              </a:tr>
            </a:tbl>
          </a:graphicData>
        </a:graphic>
      </p:graphicFrame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2C8D61-4585-47E8-93E8-16C09AF85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2837FE-2B94-44C1-B060-0C4054BE2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383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C12E1037-72C9-4273-BE66-925C25351B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0902532"/>
              </p:ext>
            </p:extLst>
          </p:nvPr>
        </p:nvGraphicFramePr>
        <p:xfrm>
          <a:off x="838202" y="1309809"/>
          <a:ext cx="10515598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0508">
                  <a:extLst>
                    <a:ext uri="{9D8B030D-6E8A-4147-A177-3AD203B41FA5}">
                      <a16:colId xmlns:a16="http://schemas.microsoft.com/office/drawing/2014/main" val="33989566"/>
                    </a:ext>
                  </a:extLst>
                </a:gridCol>
                <a:gridCol w="789354">
                  <a:extLst>
                    <a:ext uri="{9D8B030D-6E8A-4147-A177-3AD203B41FA5}">
                      <a16:colId xmlns:a16="http://schemas.microsoft.com/office/drawing/2014/main" val="1229245843"/>
                    </a:ext>
                  </a:extLst>
                </a:gridCol>
                <a:gridCol w="1172307">
                  <a:extLst>
                    <a:ext uri="{9D8B030D-6E8A-4147-A177-3AD203B41FA5}">
                      <a16:colId xmlns:a16="http://schemas.microsoft.com/office/drawing/2014/main" val="3337604886"/>
                    </a:ext>
                  </a:extLst>
                </a:gridCol>
                <a:gridCol w="1336431">
                  <a:extLst>
                    <a:ext uri="{9D8B030D-6E8A-4147-A177-3AD203B41FA5}">
                      <a16:colId xmlns:a16="http://schemas.microsoft.com/office/drawing/2014/main" val="4242648205"/>
                    </a:ext>
                  </a:extLst>
                </a:gridCol>
                <a:gridCol w="1039446">
                  <a:extLst>
                    <a:ext uri="{9D8B030D-6E8A-4147-A177-3AD203B41FA5}">
                      <a16:colId xmlns:a16="http://schemas.microsoft.com/office/drawing/2014/main" val="303827367"/>
                    </a:ext>
                  </a:extLst>
                </a:gridCol>
                <a:gridCol w="5437552">
                  <a:extLst>
                    <a:ext uri="{9D8B030D-6E8A-4147-A177-3AD203B41FA5}">
                      <a16:colId xmlns:a16="http://schemas.microsoft.com/office/drawing/2014/main" val="31168613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j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score[</a:t>
                      </a:r>
                      <a:r>
                        <a:rPr lang="en-US" altLang="ko-KR" dirty="0" err="1"/>
                        <a:t>i</a:t>
                      </a:r>
                      <a:r>
                        <a:rPr lang="en-US" altLang="ko-KR" dirty="0"/>
                        <a:t>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score[j]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</a:t>
                      </a:r>
                      <a:r>
                        <a:rPr lang="en-US" altLang="ko-KR" dirty="0"/>
                        <a:t>==j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rank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true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skip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980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false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36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false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504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false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8607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false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589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false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6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false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387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false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97588"/>
                  </a:ext>
                </a:extLst>
              </a:tr>
            </a:tbl>
          </a:graphicData>
        </a:graphic>
      </p:graphicFrame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2C819B6-6EDD-4625-AE96-61CC33FAA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8493EAE-9332-4823-A2ED-84D2C0B55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622464-9F99-44DE-9C75-30FCE5A5CA3C}"/>
              </a:ext>
            </a:extLst>
          </p:cNvPr>
          <p:cNvSpPr txBox="1"/>
          <p:nvPr/>
        </p:nvSpPr>
        <p:spPr>
          <a:xfrm>
            <a:off x="838202" y="569141"/>
            <a:ext cx="477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/>
              <a:t>i</a:t>
            </a:r>
            <a:r>
              <a:rPr lang="en-US" altLang="ko-KR" sz="2800" dirty="0"/>
              <a:t> = 0</a:t>
            </a:r>
            <a:r>
              <a:rPr lang="ko-KR" altLang="en-US" sz="2800" dirty="0"/>
              <a:t>일 때</a:t>
            </a:r>
          </a:p>
        </p:txBody>
      </p:sp>
    </p:spTree>
    <p:extLst>
      <p:ext uri="{BB962C8B-B14F-4D97-AF65-F5344CB8AC3E}">
        <p14:creationId xmlns:p14="http://schemas.microsoft.com/office/powerpoint/2010/main" val="2444977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C12E1037-72C9-4273-BE66-925C25351B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813333"/>
              </p:ext>
            </p:extLst>
          </p:nvPr>
        </p:nvGraphicFramePr>
        <p:xfrm>
          <a:off x="838202" y="1309809"/>
          <a:ext cx="10515598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0508">
                  <a:extLst>
                    <a:ext uri="{9D8B030D-6E8A-4147-A177-3AD203B41FA5}">
                      <a16:colId xmlns:a16="http://schemas.microsoft.com/office/drawing/2014/main" val="33989566"/>
                    </a:ext>
                  </a:extLst>
                </a:gridCol>
                <a:gridCol w="789354">
                  <a:extLst>
                    <a:ext uri="{9D8B030D-6E8A-4147-A177-3AD203B41FA5}">
                      <a16:colId xmlns:a16="http://schemas.microsoft.com/office/drawing/2014/main" val="1229245843"/>
                    </a:ext>
                  </a:extLst>
                </a:gridCol>
                <a:gridCol w="1172307">
                  <a:extLst>
                    <a:ext uri="{9D8B030D-6E8A-4147-A177-3AD203B41FA5}">
                      <a16:colId xmlns:a16="http://schemas.microsoft.com/office/drawing/2014/main" val="3337604886"/>
                    </a:ext>
                  </a:extLst>
                </a:gridCol>
                <a:gridCol w="1336431">
                  <a:extLst>
                    <a:ext uri="{9D8B030D-6E8A-4147-A177-3AD203B41FA5}">
                      <a16:colId xmlns:a16="http://schemas.microsoft.com/office/drawing/2014/main" val="4242648205"/>
                    </a:ext>
                  </a:extLst>
                </a:gridCol>
                <a:gridCol w="1039446">
                  <a:extLst>
                    <a:ext uri="{9D8B030D-6E8A-4147-A177-3AD203B41FA5}">
                      <a16:colId xmlns:a16="http://schemas.microsoft.com/office/drawing/2014/main" val="303827367"/>
                    </a:ext>
                  </a:extLst>
                </a:gridCol>
                <a:gridCol w="5437552">
                  <a:extLst>
                    <a:ext uri="{9D8B030D-6E8A-4147-A177-3AD203B41FA5}">
                      <a16:colId xmlns:a16="http://schemas.microsoft.com/office/drawing/2014/main" val="31168613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j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score[</a:t>
                      </a:r>
                      <a:r>
                        <a:rPr lang="en-US" altLang="ko-KR" dirty="0" err="1"/>
                        <a:t>i</a:t>
                      </a:r>
                      <a:r>
                        <a:rPr lang="en-US" altLang="ko-KR" dirty="0"/>
                        <a:t>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score[j]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</a:t>
                      </a:r>
                      <a:r>
                        <a:rPr lang="en-US" altLang="ko-KR" dirty="0"/>
                        <a:t>==j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rank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false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980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true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skip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36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false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504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false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8607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false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589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false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6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false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387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false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97588"/>
                  </a:ext>
                </a:extLst>
              </a:tr>
            </a:tbl>
          </a:graphicData>
        </a:graphic>
      </p:graphicFrame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2C819B6-6EDD-4625-AE96-61CC33FAA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8493EAE-9332-4823-A2ED-84D2C0B55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622464-9F99-44DE-9C75-30FCE5A5CA3C}"/>
              </a:ext>
            </a:extLst>
          </p:cNvPr>
          <p:cNvSpPr txBox="1"/>
          <p:nvPr/>
        </p:nvSpPr>
        <p:spPr>
          <a:xfrm>
            <a:off x="838202" y="569141"/>
            <a:ext cx="477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/>
              <a:t>i</a:t>
            </a:r>
            <a:r>
              <a:rPr lang="en-US" altLang="ko-KR" sz="2800" dirty="0"/>
              <a:t> = 1</a:t>
            </a:r>
            <a:r>
              <a:rPr lang="ko-KR" altLang="en-US" sz="2800" dirty="0"/>
              <a:t>일 때</a:t>
            </a:r>
          </a:p>
        </p:txBody>
      </p:sp>
    </p:spTree>
    <p:extLst>
      <p:ext uri="{BB962C8B-B14F-4D97-AF65-F5344CB8AC3E}">
        <p14:creationId xmlns:p14="http://schemas.microsoft.com/office/powerpoint/2010/main" val="3204359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C12E1037-72C9-4273-BE66-925C25351B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3010496"/>
              </p:ext>
            </p:extLst>
          </p:nvPr>
        </p:nvGraphicFramePr>
        <p:xfrm>
          <a:off x="838202" y="1309809"/>
          <a:ext cx="10515598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0508">
                  <a:extLst>
                    <a:ext uri="{9D8B030D-6E8A-4147-A177-3AD203B41FA5}">
                      <a16:colId xmlns:a16="http://schemas.microsoft.com/office/drawing/2014/main" val="33989566"/>
                    </a:ext>
                  </a:extLst>
                </a:gridCol>
                <a:gridCol w="789354">
                  <a:extLst>
                    <a:ext uri="{9D8B030D-6E8A-4147-A177-3AD203B41FA5}">
                      <a16:colId xmlns:a16="http://schemas.microsoft.com/office/drawing/2014/main" val="1229245843"/>
                    </a:ext>
                  </a:extLst>
                </a:gridCol>
                <a:gridCol w="1172307">
                  <a:extLst>
                    <a:ext uri="{9D8B030D-6E8A-4147-A177-3AD203B41FA5}">
                      <a16:colId xmlns:a16="http://schemas.microsoft.com/office/drawing/2014/main" val="3337604886"/>
                    </a:ext>
                  </a:extLst>
                </a:gridCol>
                <a:gridCol w="1336431">
                  <a:extLst>
                    <a:ext uri="{9D8B030D-6E8A-4147-A177-3AD203B41FA5}">
                      <a16:colId xmlns:a16="http://schemas.microsoft.com/office/drawing/2014/main" val="4242648205"/>
                    </a:ext>
                  </a:extLst>
                </a:gridCol>
                <a:gridCol w="1039446">
                  <a:extLst>
                    <a:ext uri="{9D8B030D-6E8A-4147-A177-3AD203B41FA5}">
                      <a16:colId xmlns:a16="http://schemas.microsoft.com/office/drawing/2014/main" val="303827367"/>
                    </a:ext>
                  </a:extLst>
                </a:gridCol>
                <a:gridCol w="5437552">
                  <a:extLst>
                    <a:ext uri="{9D8B030D-6E8A-4147-A177-3AD203B41FA5}">
                      <a16:colId xmlns:a16="http://schemas.microsoft.com/office/drawing/2014/main" val="31168613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j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score[</a:t>
                      </a:r>
                      <a:r>
                        <a:rPr lang="en-US" altLang="ko-KR" dirty="0" err="1"/>
                        <a:t>i</a:t>
                      </a:r>
                      <a:r>
                        <a:rPr lang="en-US" altLang="ko-KR" dirty="0"/>
                        <a:t>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score[j]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</a:t>
                      </a:r>
                      <a:r>
                        <a:rPr lang="en-US" altLang="ko-KR" dirty="0"/>
                        <a:t>==j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rank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false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980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false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36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true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skip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504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false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8607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false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589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false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6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false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387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false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97588"/>
                  </a:ext>
                </a:extLst>
              </a:tr>
            </a:tbl>
          </a:graphicData>
        </a:graphic>
      </p:graphicFrame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2C819B6-6EDD-4625-AE96-61CC33FAA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8493EAE-9332-4823-A2ED-84D2C0B55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622464-9F99-44DE-9C75-30FCE5A5CA3C}"/>
              </a:ext>
            </a:extLst>
          </p:cNvPr>
          <p:cNvSpPr txBox="1"/>
          <p:nvPr/>
        </p:nvSpPr>
        <p:spPr>
          <a:xfrm>
            <a:off x="838202" y="569141"/>
            <a:ext cx="477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/>
              <a:t>i</a:t>
            </a:r>
            <a:r>
              <a:rPr lang="en-US" altLang="ko-KR" sz="2800" dirty="0"/>
              <a:t> = 2</a:t>
            </a:r>
            <a:r>
              <a:rPr lang="ko-KR" altLang="en-US" sz="2800" dirty="0"/>
              <a:t>일 때</a:t>
            </a:r>
          </a:p>
        </p:txBody>
      </p:sp>
    </p:spTree>
    <p:extLst>
      <p:ext uri="{BB962C8B-B14F-4D97-AF65-F5344CB8AC3E}">
        <p14:creationId xmlns:p14="http://schemas.microsoft.com/office/powerpoint/2010/main" val="335620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C12E1037-72C9-4273-BE66-925C25351B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0723875"/>
              </p:ext>
            </p:extLst>
          </p:nvPr>
        </p:nvGraphicFramePr>
        <p:xfrm>
          <a:off x="838202" y="1309809"/>
          <a:ext cx="10515598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0508">
                  <a:extLst>
                    <a:ext uri="{9D8B030D-6E8A-4147-A177-3AD203B41FA5}">
                      <a16:colId xmlns:a16="http://schemas.microsoft.com/office/drawing/2014/main" val="33989566"/>
                    </a:ext>
                  </a:extLst>
                </a:gridCol>
                <a:gridCol w="789354">
                  <a:extLst>
                    <a:ext uri="{9D8B030D-6E8A-4147-A177-3AD203B41FA5}">
                      <a16:colId xmlns:a16="http://schemas.microsoft.com/office/drawing/2014/main" val="1229245843"/>
                    </a:ext>
                  </a:extLst>
                </a:gridCol>
                <a:gridCol w="1172307">
                  <a:extLst>
                    <a:ext uri="{9D8B030D-6E8A-4147-A177-3AD203B41FA5}">
                      <a16:colId xmlns:a16="http://schemas.microsoft.com/office/drawing/2014/main" val="3337604886"/>
                    </a:ext>
                  </a:extLst>
                </a:gridCol>
                <a:gridCol w="1336431">
                  <a:extLst>
                    <a:ext uri="{9D8B030D-6E8A-4147-A177-3AD203B41FA5}">
                      <a16:colId xmlns:a16="http://schemas.microsoft.com/office/drawing/2014/main" val="4242648205"/>
                    </a:ext>
                  </a:extLst>
                </a:gridCol>
                <a:gridCol w="1039446">
                  <a:extLst>
                    <a:ext uri="{9D8B030D-6E8A-4147-A177-3AD203B41FA5}">
                      <a16:colId xmlns:a16="http://schemas.microsoft.com/office/drawing/2014/main" val="303827367"/>
                    </a:ext>
                  </a:extLst>
                </a:gridCol>
                <a:gridCol w="5437552">
                  <a:extLst>
                    <a:ext uri="{9D8B030D-6E8A-4147-A177-3AD203B41FA5}">
                      <a16:colId xmlns:a16="http://schemas.microsoft.com/office/drawing/2014/main" val="31168613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j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score[</a:t>
                      </a:r>
                      <a:r>
                        <a:rPr lang="en-US" altLang="ko-KR" dirty="0" err="1"/>
                        <a:t>i</a:t>
                      </a:r>
                      <a:r>
                        <a:rPr lang="en-US" altLang="ko-KR" dirty="0"/>
                        <a:t>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score[j]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</a:t>
                      </a:r>
                      <a:r>
                        <a:rPr lang="en-US" altLang="ko-KR" dirty="0"/>
                        <a:t>==j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rank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false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980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false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36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true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504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false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skip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8607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false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589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false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6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false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387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false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97588"/>
                  </a:ext>
                </a:extLst>
              </a:tr>
            </a:tbl>
          </a:graphicData>
        </a:graphic>
      </p:graphicFrame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2C819B6-6EDD-4625-AE96-61CC33FAA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8493EAE-9332-4823-A2ED-84D2C0B55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622464-9F99-44DE-9C75-30FCE5A5CA3C}"/>
              </a:ext>
            </a:extLst>
          </p:cNvPr>
          <p:cNvSpPr txBox="1"/>
          <p:nvPr/>
        </p:nvSpPr>
        <p:spPr>
          <a:xfrm>
            <a:off x="838202" y="569141"/>
            <a:ext cx="477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/>
              <a:t>i</a:t>
            </a:r>
            <a:r>
              <a:rPr lang="en-US" altLang="ko-KR" sz="2800" dirty="0"/>
              <a:t> = 3</a:t>
            </a:r>
            <a:r>
              <a:rPr lang="ko-KR" altLang="en-US" sz="2800" dirty="0"/>
              <a:t>일 때</a:t>
            </a:r>
          </a:p>
        </p:txBody>
      </p:sp>
    </p:spTree>
    <p:extLst>
      <p:ext uri="{BB962C8B-B14F-4D97-AF65-F5344CB8AC3E}">
        <p14:creationId xmlns:p14="http://schemas.microsoft.com/office/powerpoint/2010/main" val="1671207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2DAD4546B7E5249B2F174FCC2E74792" ma:contentTypeVersion="6" ma:contentTypeDescription="Create a new document." ma:contentTypeScope="" ma:versionID="4ae122079e6719c059172853269ff19a">
  <xsd:schema xmlns:xsd="http://www.w3.org/2001/XMLSchema" xmlns:xs="http://www.w3.org/2001/XMLSchema" xmlns:p="http://schemas.microsoft.com/office/2006/metadata/properties" xmlns:ns3="49be2b2d-8729-4033-b120-2c6fa92b24a7" targetNamespace="http://schemas.microsoft.com/office/2006/metadata/properties" ma:root="true" ma:fieldsID="96d6df5696bc4ea8760948be48ebdad5" ns3:_="">
    <xsd:import namespace="49be2b2d-8729-4033-b120-2c6fa92b24a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be2b2d-8729-4033-b120-2c6fa92b24a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B6837F6-970F-4BF2-8BD9-4A4D8C70D55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9be2b2d-8729-4033-b120-2c6fa92b24a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45EFBB1-F094-4C6D-8718-1E8ED20E633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5EAE23A-3607-48FE-BAEC-9A7219763BDD}">
  <ds:schemaRefs>
    <ds:schemaRef ds:uri="http://purl.org/dc/elements/1.1/"/>
    <ds:schemaRef ds:uri="http://schemas.microsoft.com/office/2006/metadata/properties"/>
    <ds:schemaRef ds:uri="49be2b2d-8729-4033-b120-2c6fa92b24a7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2124</TotalTime>
  <Words>881</Words>
  <Application>Microsoft Office PowerPoint</Application>
  <PresentationFormat>와이드스크린</PresentationFormat>
  <Paragraphs>512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맑은 고딕</vt:lpstr>
      <vt:lpstr>Arial</vt:lpstr>
      <vt:lpstr>Consolas</vt:lpstr>
      <vt:lpstr>Office 테마</vt:lpstr>
      <vt:lpstr>5-9. 시험점수와 순위</vt:lpstr>
      <vt:lpstr>순서</vt:lpstr>
      <vt:lpstr>1. 문제설명</vt:lpstr>
      <vt:lpstr>2. solution 함수 설명</vt:lpstr>
      <vt:lpstr>3. 예시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4. 코딩하기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단체티셔츠 주문하기</dc:title>
  <dc:creator>m31685</dc:creator>
  <cp:lastModifiedBy>m31685</cp:lastModifiedBy>
  <cp:revision>1</cp:revision>
  <cp:lastPrinted>2020-05-23T06:03:09Z</cp:lastPrinted>
  <dcterms:created xsi:type="dcterms:W3CDTF">2020-04-25T01:24:46Z</dcterms:created>
  <dcterms:modified xsi:type="dcterms:W3CDTF">2020-05-23T07:09:17Z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0x01010002DAD4546B7E5249B2F174FCC2E74792</vt:lpwstr>
  </property>
</Properties>
</file>