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26562-5D92-41A4-B169-B53948C1153E}" v="25" dt="2020-05-23T13:46:09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8" y="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C2126562-5D92-41A4-B169-B53948C1153E}"/>
    <pc:docChg chg="custSel modSld">
      <pc:chgData name="m31685" userId="b3d13b2a-2ed5-418c-ba0a-f601fba5ce5e" providerId="ADAL" clId="{C2126562-5D92-41A4-B169-B53948C1153E}" dt="2020-05-23T13:46:19.869" v="38" actId="15"/>
      <pc:docMkLst>
        <pc:docMk/>
      </pc:docMkLst>
      <pc:sldChg chg="modSp">
        <pc:chgData name="m31685" userId="b3d13b2a-2ed5-418c-ba0a-f601fba5ce5e" providerId="ADAL" clId="{C2126562-5D92-41A4-B169-B53948C1153E}" dt="2020-05-23T13:38:46.918" v="5" actId="20577"/>
        <pc:sldMkLst>
          <pc:docMk/>
          <pc:sldMk cId="548386184" sldId="256"/>
        </pc:sldMkLst>
        <pc:spChg chg="mod">
          <ac:chgData name="m31685" userId="b3d13b2a-2ed5-418c-ba0a-f601fba5ce5e" providerId="ADAL" clId="{C2126562-5D92-41A4-B169-B53948C1153E}" dt="2020-05-23T13:38:46.918" v="5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delSp modSp">
        <pc:chgData name="m31685" userId="b3d13b2a-2ed5-418c-ba0a-f601fba5ce5e" providerId="ADAL" clId="{C2126562-5D92-41A4-B169-B53948C1153E}" dt="2020-05-23T13:38:55.407" v="7" actId="20577"/>
        <pc:sldMkLst>
          <pc:docMk/>
          <pc:sldMk cId="3742387824" sldId="258"/>
        </pc:sldMkLst>
        <pc:spChg chg="mod">
          <ac:chgData name="m31685" userId="b3d13b2a-2ed5-418c-ba0a-f601fba5ce5e" providerId="ADAL" clId="{C2126562-5D92-41A4-B169-B53948C1153E}" dt="2020-05-23T13:38:55.407" v="7" actId="20577"/>
          <ac:spMkLst>
            <pc:docMk/>
            <pc:sldMk cId="3742387824" sldId="258"/>
            <ac:spMk id="3" creationId="{781873CC-BADE-4694-B372-1A700198FA8C}"/>
          </ac:spMkLst>
        </pc:spChg>
        <pc:graphicFrameChg chg="del">
          <ac:chgData name="m31685" userId="b3d13b2a-2ed5-418c-ba0a-f601fba5ce5e" providerId="ADAL" clId="{C2126562-5D92-41A4-B169-B53948C1153E}" dt="2020-05-23T13:38:52.752" v="6" actId="478"/>
          <ac:graphicFrameMkLst>
            <pc:docMk/>
            <pc:sldMk cId="3742387824" sldId="258"/>
            <ac:graphicFrameMk id="11" creationId="{3B097F9A-5AD4-4034-B6D8-89E4E92778EA}"/>
          </ac:graphicFrameMkLst>
        </pc:graphicFrameChg>
      </pc:sldChg>
      <pc:sldChg chg="modSp">
        <pc:chgData name="m31685" userId="b3d13b2a-2ed5-418c-ba0a-f601fba5ce5e" providerId="ADAL" clId="{C2126562-5D92-41A4-B169-B53948C1153E}" dt="2020-05-23T13:45:54.766" v="34"/>
        <pc:sldMkLst>
          <pc:docMk/>
          <pc:sldMk cId="893383834" sldId="264"/>
        </pc:sldMkLst>
        <pc:graphicFrameChg chg="mod modGraphic">
          <ac:chgData name="m31685" userId="b3d13b2a-2ed5-418c-ba0a-f601fba5ce5e" providerId="ADAL" clId="{C2126562-5D92-41A4-B169-B53948C1153E}" dt="2020-05-23T13:45:54.766" v="34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C2126562-5D92-41A4-B169-B53948C1153E}" dt="2020-05-23T13:46:19.869" v="38" actId="15"/>
        <pc:sldMkLst>
          <pc:docMk/>
          <pc:sldMk cId="2212378234" sldId="268"/>
        </pc:sldMkLst>
        <pc:spChg chg="mod">
          <ac:chgData name="m31685" userId="b3d13b2a-2ed5-418c-ba0a-f601fba5ce5e" providerId="ADAL" clId="{C2126562-5D92-41A4-B169-B53948C1153E}" dt="2020-05-23T13:46:19.869" v="38" actId="15"/>
          <ac:spMkLst>
            <pc:docMk/>
            <pc:sldMk cId="2212378234" sldId="268"/>
            <ac:spMk id="3" creationId="{AB919A95-089C-48E5-897E-1D2452285BF6}"/>
          </ac:spMkLst>
        </pc:spChg>
      </pc:sldChg>
    </pc:docChg>
  </pc:docChgLst>
  <pc:docChgLst>
    <pc:chgData name="m31685" userId="b3d13b2a-2ed5-418c-ba0a-f601fba5ce5e" providerId="ADAL" clId="{2F36F87F-AA08-4F59-B026-CBAFE70E852A}"/>
    <pc:docChg chg="custSel delSld modSld">
      <pc:chgData name="m31685" userId="b3d13b2a-2ed5-418c-ba0a-f601fba5ce5e" providerId="ADAL" clId="{2F36F87F-AA08-4F59-B026-CBAFE70E852A}" dt="2020-05-22T10:19:20.411" v="54" actId="14734"/>
      <pc:docMkLst>
        <pc:docMk/>
      </pc:docMkLst>
      <pc:sldChg chg="modSp">
        <pc:chgData name="m31685" userId="b3d13b2a-2ed5-418c-ba0a-f601fba5ce5e" providerId="ADAL" clId="{2F36F87F-AA08-4F59-B026-CBAFE70E852A}" dt="2020-05-22T10:17:55.409" v="21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10:17:55.409" v="21"/>
          <ac:spMkLst>
            <pc:docMk/>
            <pc:sldMk cId="548386184" sldId="256"/>
            <ac:spMk id="2" creationId="{F6D5302F-1524-47D2-B05B-907D551C6E85}"/>
          </ac:spMkLst>
        </pc:spChg>
      </pc:sldChg>
      <pc:sldChg chg="delSp modSp">
        <pc:chgData name="m31685" userId="b3d13b2a-2ed5-418c-ba0a-f601fba5ce5e" providerId="ADAL" clId="{2F36F87F-AA08-4F59-B026-CBAFE70E852A}" dt="2020-05-22T10:18:14.183" v="32" actId="27636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10:18:14.183" v="32" actId="27636"/>
          <ac:spMkLst>
            <pc:docMk/>
            <pc:sldMk cId="3742387824" sldId="258"/>
            <ac:spMk id="3" creationId="{781873CC-BADE-4694-B372-1A700198FA8C}"/>
          </ac:spMkLst>
        </pc:spChg>
        <pc:picChg chg="del">
          <ac:chgData name="m31685" userId="b3d13b2a-2ed5-418c-ba0a-f601fba5ce5e" providerId="ADAL" clId="{2F36F87F-AA08-4F59-B026-CBAFE70E852A}" dt="2020-05-22T10:17:58.189" v="22" actId="478"/>
          <ac:picMkLst>
            <pc:docMk/>
            <pc:sldMk cId="3742387824" sldId="258"/>
            <ac:picMk id="2054" creationId="{E04180DC-6C9D-4DC0-B041-F04F8BEC332E}"/>
          </ac:picMkLst>
        </pc:picChg>
      </pc:sldChg>
      <pc:sldChg chg="modSp">
        <pc:chgData name="m31685" userId="b3d13b2a-2ed5-418c-ba0a-f601fba5ce5e" providerId="ADAL" clId="{2F36F87F-AA08-4F59-B026-CBAFE70E852A}" dt="2020-05-22T10:18:41.523" v="46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10:18:41.523" v="46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10:19:20.411" v="54" actId="14734"/>
        <pc:sldMkLst>
          <pc:docMk/>
          <pc:sldMk cId="893383834" sldId="264"/>
        </pc:sldMkLst>
        <pc:graphicFrameChg chg="mod modGraphic">
          <ac:chgData name="m31685" userId="b3d13b2a-2ed5-418c-ba0a-f601fba5ce5e" providerId="ADAL" clId="{2F36F87F-AA08-4F59-B026-CBAFE70E852A}" dt="2020-05-22T10:19:20.411" v="54" actId="14734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del">
        <pc:chgData name="m31685" userId="b3d13b2a-2ed5-418c-ba0a-f601fba5ce5e" providerId="ADAL" clId="{2F36F87F-AA08-4F59-B026-CBAFE70E852A}" dt="2020-05-22T10:18:18.132" v="33" actId="2696"/>
        <pc:sldMkLst>
          <pc:docMk/>
          <pc:sldMk cId="411760795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6-10. </a:t>
            </a:r>
            <a:r>
              <a:rPr lang="ko-KR" altLang="en-US" sz="5400" dirty="0"/>
              <a:t>불량 사과박스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불량 사과 상자가 몇 박스인지 알아보려 합니다</a:t>
            </a:r>
            <a:r>
              <a:rPr lang="en-US" altLang="ko-KR" dirty="0"/>
              <a:t>. </a:t>
            </a:r>
            <a:r>
              <a:rPr lang="ko-KR" altLang="en-US" dirty="0"/>
              <a:t>사과 한 박스의 표준 무게는 </a:t>
            </a:r>
            <a:r>
              <a:rPr lang="en-US" altLang="ko-KR" dirty="0"/>
              <a:t>weight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표준 무게와 비교해 무게가 오차 </a:t>
            </a:r>
            <a:r>
              <a:rPr lang="en-US" altLang="ko-KR" dirty="0"/>
              <a:t>10% </a:t>
            </a:r>
            <a:r>
              <a:rPr lang="ko-KR" altLang="en-US" dirty="0"/>
              <a:t>이내인 사과 박스는 정상품으로</a:t>
            </a:r>
            <a:r>
              <a:rPr lang="en-US" altLang="ko-KR" dirty="0"/>
              <a:t>, </a:t>
            </a:r>
            <a:r>
              <a:rPr lang="ko-KR" altLang="en-US" dirty="0"/>
              <a:t>오차가 그보다 많은 사과 박스는 불량품으로 판정합니다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표준 무게가 </a:t>
            </a:r>
            <a:r>
              <a:rPr lang="en-US" altLang="ko-KR" dirty="0"/>
              <a:t>600</a:t>
            </a:r>
            <a:r>
              <a:rPr lang="ko-KR" altLang="en-US" dirty="0"/>
              <a:t>이라면 무게가 </a:t>
            </a:r>
            <a:r>
              <a:rPr lang="en-US" altLang="ko-KR" dirty="0"/>
              <a:t>540 </a:t>
            </a:r>
            <a:r>
              <a:rPr lang="ko-KR" altLang="en-US" dirty="0"/>
              <a:t>이상 </a:t>
            </a:r>
            <a:r>
              <a:rPr lang="en-US" altLang="ko-KR" dirty="0"/>
              <a:t>660 </a:t>
            </a:r>
            <a:r>
              <a:rPr lang="ko-KR" altLang="en-US" dirty="0"/>
              <a:t>이하인 사과 상자만 </a:t>
            </a:r>
            <a:r>
              <a:rPr lang="ko-KR" altLang="en-US" dirty="0" err="1"/>
              <a:t>정상품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판정해야 할 사과 상자의 무게가 각각 </a:t>
            </a:r>
            <a:r>
              <a:rPr lang="en-US" altLang="ko-KR" dirty="0"/>
              <a:t>[653, 670, 533, 540, 660]</a:t>
            </a:r>
            <a:r>
              <a:rPr lang="ko-KR" altLang="en-US" dirty="0"/>
              <a:t>로 주어진다면 무게가 </a:t>
            </a:r>
            <a:r>
              <a:rPr lang="en-US" altLang="ko-KR" dirty="0"/>
              <a:t>670, 533</a:t>
            </a:r>
            <a:r>
              <a:rPr lang="ko-KR" altLang="en-US" dirty="0"/>
              <a:t>인 상자는 불량품입니다</a:t>
            </a:r>
            <a:r>
              <a:rPr lang="en-US" altLang="ko-KR" dirty="0"/>
              <a:t>. </a:t>
            </a:r>
            <a:r>
              <a:rPr lang="ko-KR" altLang="en-US" dirty="0"/>
              <a:t>따라서 주어진 상자 중 불량품은 </a:t>
            </a:r>
            <a:r>
              <a:rPr lang="en-US" altLang="ko-KR" dirty="0"/>
              <a:t>2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표준 무게 </a:t>
            </a:r>
            <a:r>
              <a:rPr lang="en-US" altLang="ko-KR" dirty="0"/>
              <a:t>weight</a:t>
            </a:r>
            <a:r>
              <a:rPr lang="ko-KR" altLang="en-US" dirty="0"/>
              <a:t>와 판정해야 할 사과 상자의 무게가 담긴 배열 </a:t>
            </a:r>
            <a:r>
              <a:rPr lang="en-US" altLang="ko-KR" dirty="0"/>
              <a:t>boxes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불량품 개수를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  <a:r>
              <a:rPr lang="ko-KR" altLang="en-US" dirty="0"/>
              <a:t>빈칸을 채워 전체 코드를 완성해주세요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10000"/>
              </a:lnSpc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표준 무게 </a:t>
            </a:r>
            <a:r>
              <a:rPr lang="en-US" altLang="ko-KR" dirty="0"/>
              <a:t>weight</a:t>
            </a:r>
            <a:r>
              <a:rPr lang="ko-KR" altLang="en-US" dirty="0"/>
              <a:t>와 판정해야 할 사과 상자의 무게가 담긴 배열 </a:t>
            </a:r>
            <a:r>
              <a:rPr lang="en-US" altLang="ko-KR" dirty="0"/>
              <a:t>boxes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표준 무게는 </a:t>
            </a:r>
            <a:r>
              <a:rPr lang="en-US" altLang="ko-KR" dirty="0"/>
              <a:t>500 </a:t>
            </a:r>
            <a:r>
              <a:rPr lang="ko-KR" altLang="en-US" dirty="0"/>
              <a:t>이상 </a:t>
            </a:r>
            <a:r>
              <a:rPr lang="en-US" altLang="ko-KR" dirty="0"/>
              <a:t>10,000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표준 무게는 항상 </a:t>
            </a:r>
            <a:r>
              <a:rPr lang="en-US" altLang="ko-KR" dirty="0"/>
              <a:t>10</a:t>
            </a:r>
            <a:r>
              <a:rPr lang="ko-KR" altLang="en-US" dirty="0"/>
              <a:t>으로 나누어 떨어집니다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판정해야 할 사과 상자의 개수는 </a:t>
            </a:r>
            <a:r>
              <a:rPr lang="en-US" altLang="ko-KR" dirty="0"/>
              <a:t>1</a:t>
            </a:r>
            <a:r>
              <a:rPr lang="ko-KR" altLang="en-US" dirty="0"/>
              <a:t>개 이상 </a:t>
            </a:r>
            <a:r>
              <a:rPr lang="en-US" altLang="ko-KR" dirty="0"/>
              <a:t>20</a:t>
            </a:r>
            <a:r>
              <a:rPr lang="ko-KR" altLang="en-US" dirty="0"/>
              <a:t>개 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판정해야 할 사과 상자의 무게는 </a:t>
            </a:r>
            <a:r>
              <a:rPr lang="en-US" altLang="ko-KR" dirty="0"/>
              <a:t>400 </a:t>
            </a:r>
            <a:r>
              <a:rPr lang="ko-KR" altLang="en-US" dirty="0"/>
              <a:t>이상 </a:t>
            </a:r>
            <a:r>
              <a:rPr lang="en-US" altLang="ko-KR" dirty="0"/>
              <a:t>12,000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lnSpc>
                <a:spcPct val="110000"/>
              </a:lnSpc>
              <a:buNone/>
            </a:pPr>
            <a:endParaRPr lang="ko-KR" altLang="en-US" dirty="0"/>
          </a:p>
          <a:p>
            <a:pPr>
              <a:lnSpc>
                <a:spcPct val="110000"/>
              </a:lnSpc>
            </a:pPr>
            <a:endParaRPr lang="ko-KR" altLang="en-US" dirty="0"/>
          </a:p>
          <a:p>
            <a:pPr>
              <a:lnSpc>
                <a:spcPct val="110000"/>
              </a:lnSpc>
            </a:pPr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불량품 개수를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  <a:p>
            <a:pPr lvl="2"/>
            <a:r>
              <a:rPr lang="ko-KR" altLang="en-US" dirty="0"/>
              <a:t>문제에 나온 예와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97497"/>
              </p:ext>
            </p:extLst>
          </p:nvPr>
        </p:nvGraphicFramePr>
        <p:xfrm>
          <a:off x="953477" y="2319068"/>
          <a:ext cx="10400323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323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6348820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  <a:gridCol w="2668180">
                  <a:extLst>
                    <a:ext uri="{9D8B030D-6E8A-4147-A177-3AD203B41FA5}">
                      <a16:colId xmlns:a16="http://schemas.microsoft.com/office/drawing/2014/main" val="3503055301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   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[653, 670, 533, 540, 660]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653, 670, 633, 640, 660, 730, 490, 700, 570, 580]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429503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boxes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 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/10) ||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 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/10))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357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6-10. 불량 사과박스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2020-05-23T13:46:23Z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