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3" r:id="rId8"/>
    <p:sldId id="264" r:id="rId9"/>
    <p:sldId id="26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BA95D-2D99-4F43-81D1-9990105916F5}" v="16" dt="2020-05-23T02:12:31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8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033BA95D-2D99-4F43-81D1-9990105916F5}"/>
    <pc:docChg chg="custSel addSld modSld">
      <pc:chgData name="m31685" userId="b3d13b2a-2ed5-418c-ba0a-f601fba5ce5e" providerId="ADAL" clId="{033BA95D-2D99-4F43-81D1-9990105916F5}" dt="2020-05-23T02:12:41.543" v="140" actId="20577"/>
      <pc:docMkLst>
        <pc:docMk/>
      </pc:docMkLst>
      <pc:sldChg chg="modSp">
        <pc:chgData name="m31685" userId="b3d13b2a-2ed5-418c-ba0a-f601fba5ce5e" providerId="ADAL" clId="{033BA95D-2D99-4F43-81D1-9990105916F5}" dt="2020-05-23T01:51:16.537" v="10" actId="20577"/>
        <pc:sldMkLst>
          <pc:docMk/>
          <pc:sldMk cId="548386184" sldId="256"/>
        </pc:sldMkLst>
        <pc:spChg chg="mod">
          <ac:chgData name="m31685" userId="b3d13b2a-2ed5-418c-ba0a-f601fba5ce5e" providerId="ADAL" clId="{033BA95D-2D99-4F43-81D1-9990105916F5}" dt="2020-05-23T01:51:16.537" v="1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033BA95D-2D99-4F43-81D1-9990105916F5}" dt="2020-05-23T01:00:24.807" v="5" actId="20577"/>
        <pc:sldMkLst>
          <pc:docMk/>
          <pc:sldMk cId="3742387824" sldId="258"/>
        </pc:sldMkLst>
        <pc:spChg chg="mod">
          <ac:chgData name="m31685" userId="b3d13b2a-2ed5-418c-ba0a-f601fba5ce5e" providerId="ADAL" clId="{033BA95D-2D99-4F43-81D1-9990105916F5}" dt="2020-05-23T01:00:24.807" v="5" actId="20577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033BA95D-2D99-4F43-81D1-9990105916F5}" dt="2020-05-23T00:59:24.712" v="0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  <pc:sldChg chg="modSp">
        <pc:chgData name="m31685" userId="b3d13b2a-2ed5-418c-ba0a-f601fba5ce5e" providerId="ADAL" clId="{033BA95D-2D99-4F43-81D1-9990105916F5}" dt="2020-05-23T00:59:43.180" v="3" actId="14734"/>
        <pc:sldMkLst>
          <pc:docMk/>
          <pc:sldMk cId="893383834" sldId="264"/>
        </pc:sldMkLst>
        <pc:graphicFrameChg chg="mod modGraphic">
          <ac:chgData name="m31685" userId="b3d13b2a-2ed5-418c-ba0a-f601fba5ce5e" providerId="ADAL" clId="{033BA95D-2D99-4F43-81D1-9990105916F5}" dt="2020-05-23T00:59:43.180" v="3" actId="1473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033BA95D-2D99-4F43-81D1-9990105916F5}" dt="2020-05-23T02:12:41.543" v="140" actId="20577"/>
        <pc:sldMkLst>
          <pc:docMk/>
          <pc:sldMk cId="2212378234" sldId="268"/>
        </pc:sldMkLst>
        <pc:spChg chg="mod">
          <ac:chgData name="m31685" userId="b3d13b2a-2ed5-418c-ba0a-f601fba5ce5e" providerId="ADAL" clId="{033BA95D-2D99-4F43-81D1-9990105916F5}" dt="2020-05-23T02:12:41.543" v="140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033BA95D-2D99-4F43-81D1-9990105916F5}" dt="2020-05-23T02:05:56.105" v="135" actId="20577"/>
        <pc:sldMkLst>
          <pc:docMk/>
          <pc:sldMk cId="1269522486" sldId="269"/>
        </pc:sldMkLst>
        <pc:spChg chg="del">
          <ac:chgData name="m31685" userId="b3d13b2a-2ed5-418c-ba0a-f601fba5ce5e" providerId="ADAL" clId="{033BA95D-2D99-4F43-81D1-9990105916F5}" dt="2020-05-23T01:54:24.444" v="12" actId="3680"/>
          <ac:spMkLst>
            <pc:docMk/>
            <pc:sldMk cId="1269522486" sldId="269"/>
            <ac:spMk id="3" creationId="{0C6587F4-A29E-491D-BF3B-83223737D2E5}"/>
          </ac:spMkLst>
        </pc:spChg>
        <pc:graphicFrameChg chg="add mod ord modGraphic">
          <ac:chgData name="m31685" userId="b3d13b2a-2ed5-418c-ba0a-f601fba5ce5e" providerId="ADAL" clId="{033BA95D-2D99-4F43-81D1-9990105916F5}" dt="2020-05-23T02:05:56.105" v="135" actId="20577"/>
          <ac:graphicFrameMkLst>
            <pc:docMk/>
            <pc:sldMk cId="1269522486" sldId="269"/>
            <ac:graphicFrameMk id="6" creationId="{58DC1A80-0A84-48F6-817D-468067D05FD0}"/>
          </ac:graphicFrameMkLst>
        </pc:graphicFrame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10:08:20.963" v="74" actId="12"/>
      <pc:docMkLst>
        <pc:docMk/>
      </pc:docMkLst>
      <pc:sldChg chg="modSp">
        <pc:chgData name="m31685" userId="b3d13b2a-2ed5-418c-ba0a-f601fba5ce5e" providerId="ADAL" clId="{2F36F87F-AA08-4F59-B026-CBAFE70E852A}" dt="2020-05-22T10:06:33.228" v="16" actId="20577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06:33.228" v="16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10:06:49.220" v="27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06:49.220" v="27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10:07:12.359" v="39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07:12.359" v="3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08:20.963" v="74" actId="12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10:08:20.963" v="74" actId="12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10:07:51.340" v="63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6-5. </a:t>
            </a:r>
            <a:r>
              <a:rPr lang="ko-KR" altLang="en-US" sz="5400" dirty="0"/>
              <a:t>빈 병 교환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X </a:t>
            </a:r>
            <a:r>
              <a:rPr lang="ko-KR" altLang="en-US" dirty="0"/>
              <a:t>마트에서는 빈 병 </a:t>
            </a:r>
            <a:r>
              <a:rPr lang="en-US" altLang="ko-KR" dirty="0"/>
              <a:t>n</a:t>
            </a:r>
            <a:r>
              <a:rPr lang="ko-KR" altLang="en-US" dirty="0"/>
              <a:t>개와 음료수 한 병을 교환해줍니다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현재 가진 돈이 </a:t>
            </a:r>
            <a:r>
              <a:rPr lang="en-US" altLang="ko-KR" dirty="0"/>
              <a:t>8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음료수 한 병은 </a:t>
            </a:r>
            <a:r>
              <a:rPr lang="en-US" altLang="ko-KR" dirty="0"/>
              <a:t>2</a:t>
            </a:r>
            <a:r>
              <a:rPr lang="ko-KR" altLang="en-US" dirty="0"/>
              <a:t>원이고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라면 음료수 </a:t>
            </a:r>
            <a:r>
              <a:rPr lang="en-US" altLang="ko-KR" dirty="0"/>
              <a:t>4</a:t>
            </a:r>
            <a:r>
              <a:rPr lang="ko-KR" altLang="en-US" dirty="0"/>
              <a:t>개를 살 수 있습니다</a:t>
            </a:r>
            <a:r>
              <a:rPr lang="en-US" altLang="ko-KR" dirty="0"/>
              <a:t>. </a:t>
            </a:r>
            <a:r>
              <a:rPr lang="ko-KR" altLang="en-US" dirty="0"/>
              <a:t>음료수 네 개를 다 마신 후</a:t>
            </a:r>
            <a:r>
              <a:rPr lang="en-US" altLang="ko-KR" dirty="0"/>
              <a:t>, </a:t>
            </a:r>
            <a:r>
              <a:rPr lang="ko-KR" altLang="en-US" dirty="0"/>
              <a:t>남은 빈 병 </a:t>
            </a:r>
            <a:r>
              <a:rPr lang="en-US" altLang="ko-KR" dirty="0"/>
              <a:t>4</a:t>
            </a:r>
            <a:r>
              <a:rPr lang="ko-KR" altLang="en-US" dirty="0"/>
              <a:t>개를 가져가면 음료수를 한 병 더 받을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8</a:t>
            </a:r>
            <a:r>
              <a:rPr lang="ko-KR" altLang="en-US" dirty="0"/>
              <a:t>원으로는 음료수를 총 </a:t>
            </a:r>
            <a:r>
              <a:rPr lang="en-US" altLang="ko-KR" dirty="0"/>
              <a:t>5</a:t>
            </a:r>
            <a:r>
              <a:rPr lang="ko-KR" altLang="en-US" dirty="0"/>
              <a:t>병 마실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가진 돈 </a:t>
            </a:r>
            <a:r>
              <a:rPr lang="en-US" altLang="ko-KR" dirty="0"/>
              <a:t>money, </a:t>
            </a:r>
            <a:r>
              <a:rPr lang="ko-KR" altLang="en-US" dirty="0"/>
              <a:t>음료수 한 병의 가격 </a:t>
            </a:r>
            <a:r>
              <a:rPr lang="en-US" altLang="ko-KR" dirty="0"/>
              <a:t>price, </a:t>
            </a:r>
            <a:r>
              <a:rPr lang="ko-KR" altLang="en-US" dirty="0"/>
              <a:t>음료수 한 병과 교환하는데 필요한 빈 병의 수 </a:t>
            </a:r>
            <a:r>
              <a:rPr lang="en-US" altLang="ko-KR" dirty="0"/>
              <a:t>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마실 수 있는 총 음료수의 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/>
              <a:t>일부분이 잘못 되어있기 </a:t>
            </a:r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가진 돈 </a:t>
            </a:r>
            <a:r>
              <a:rPr lang="en-US" altLang="ko-KR" dirty="0"/>
              <a:t>money, </a:t>
            </a:r>
            <a:r>
              <a:rPr lang="ko-KR" altLang="en-US" dirty="0"/>
              <a:t>음료수 한 병의 가격 </a:t>
            </a:r>
            <a:r>
              <a:rPr lang="en-US" altLang="ko-KR" dirty="0"/>
              <a:t>price, </a:t>
            </a:r>
            <a:r>
              <a:rPr lang="ko-KR" altLang="en-US" dirty="0"/>
              <a:t>음료수 한 병과 교환하는데 필요한 빈 병의 수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가진 돈 </a:t>
            </a:r>
            <a:r>
              <a:rPr lang="en-US" altLang="ko-KR" dirty="0"/>
              <a:t>money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음료수 한 병의 가격 </a:t>
            </a:r>
            <a:r>
              <a:rPr lang="en-US" altLang="ko-KR" dirty="0"/>
              <a:t>price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음료수 한 병과 교환하는데 필요한 빈 병의  수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3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마실 수 있는 총 음료수의 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  <a:p>
            <a:pPr marL="914400" lvl="2" indent="0">
              <a:buNone/>
            </a:pPr>
            <a:r>
              <a:rPr lang="en-US" altLang="ko-KR" dirty="0"/>
              <a:t>1. 6</a:t>
            </a:r>
            <a:r>
              <a:rPr lang="ko-KR" altLang="en-US" dirty="0"/>
              <a:t>원으로 </a:t>
            </a:r>
            <a:r>
              <a:rPr lang="en-US" altLang="ko-KR" dirty="0"/>
              <a:t>2</a:t>
            </a:r>
            <a:r>
              <a:rPr lang="ko-KR" altLang="en-US" dirty="0" err="1"/>
              <a:t>원짜리</a:t>
            </a:r>
            <a:r>
              <a:rPr lang="ko-KR" altLang="en-US" dirty="0"/>
              <a:t> 음료수 </a:t>
            </a:r>
            <a:r>
              <a:rPr lang="en-US" altLang="ko-KR" dirty="0"/>
              <a:t>3</a:t>
            </a:r>
            <a:r>
              <a:rPr lang="ko-KR" altLang="en-US" dirty="0"/>
              <a:t>개를 삽니다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음료를 다 마시면 빈 병 </a:t>
            </a:r>
            <a:r>
              <a:rPr lang="en-US" altLang="ko-KR" dirty="0"/>
              <a:t>3</a:t>
            </a:r>
            <a:r>
              <a:rPr lang="ko-KR" altLang="en-US" dirty="0"/>
              <a:t>개가 남습니다</a:t>
            </a:r>
            <a:r>
              <a:rPr lang="en-US" altLang="ko-KR" dirty="0"/>
              <a:t>. </a:t>
            </a:r>
            <a:r>
              <a:rPr lang="ko-KR" altLang="en-US" dirty="0"/>
              <a:t>이 중 빈 병 두개를 가져가 새 음료수 한 병과 교환합니다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음료를 마시면 빈 병 </a:t>
            </a:r>
            <a:r>
              <a:rPr lang="en-US" altLang="ko-KR" dirty="0"/>
              <a:t>2</a:t>
            </a:r>
            <a:r>
              <a:rPr lang="ko-KR" altLang="en-US" dirty="0"/>
              <a:t>개가 남습니다</a:t>
            </a:r>
            <a:r>
              <a:rPr lang="en-US" altLang="ko-KR" dirty="0"/>
              <a:t>. </a:t>
            </a:r>
            <a:r>
              <a:rPr lang="ko-KR" altLang="en-US" dirty="0"/>
              <a:t>이를 새 음료수 한 병으로 교환합니다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따라서 총 </a:t>
            </a:r>
            <a:r>
              <a:rPr lang="en-US" altLang="ko-KR" dirty="0"/>
              <a:t>6</a:t>
            </a:r>
            <a:r>
              <a:rPr lang="ko-KR" altLang="en-US" dirty="0"/>
              <a:t>원으로는 음료수 </a:t>
            </a:r>
            <a:r>
              <a:rPr lang="en-US" altLang="ko-KR" dirty="0"/>
              <a:t>5</a:t>
            </a:r>
            <a:r>
              <a:rPr lang="ko-KR" altLang="en-US" dirty="0"/>
              <a:t>병을 마실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53434"/>
              </p:ext>
            </p:extLst>
          </p:nvPr>
        </p:nvGraphicFramePr>
        <p:xfrm>
          <a:off x="2758419" y="2364104"/>
          <a:ext cx="6260536" cy="1134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333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664333">
                  <a:extLst>
                    <a:ext uri="{9D8B030D-6E8A-4147-A177-3AD203B41FA5}">
                      <a16:colId xmlns:a16="http://schemas.microsoft.com/office/drawing/2014/main" val="811696431"/>
                    </a:ext>
                  </a:extLst>
                </a:gridCol>
                <a:gridCol w="1664333">
                  <a:extLst>
                    <a:ext uri="{9D8B030D-6E8A-4147-A177-3AD203B41FA5}">
                      <a16:colId xmlns:a16="http://schemas.microsoft.com/office/drawing/2014/main" val="3355515621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40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ECDC-1B77-4FE1-9A14-5C94335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8DC1A80-0A84-48F6-817D-468067D05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4026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161346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9655782"/>
                    </a:ext>
                  </a:extLst>
                </a:gridCol>
                <a:gridCol w="684237">
                  <a:extLst>
                    <a:ext uri="{9D8B030D-6E8A-4147-A177-3AD203B41FA5}">
                      <a16:colId xmlns:a16="http://schemas.microsoft.com/office/drawing/2014/main" val="336481013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3684034464"/>
                    </a:ext>
                  </a:extLst>
                </a:gridCol>
                <a:gridCol w="1922584">
                  <a:extLst>
                    <a:ext uri="{9D8B030D-6E8A-4147-A177-3AD203B41FA5}">
                      <a16:colId xmlns:a16="http://schemas.microsoft.com/office/drawing/2014/main" val="4192003738"/>
                    </a:ext>
                  </a:extLst>
                </a:gridCol>
                <a:gridCol w="2506785">
                  <a:extLst>
                    <a:ext uri="{9D8B030D-6E8A-4147-A177-3AD203B41FA5}">
                      <a16:colId xmlns:a16="http://schemas.microsoft.com/office/drawing/2014/main" val="3696126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살 수 있는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바꿀 수 있는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6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+ 1 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+ 1 =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4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2840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AE0E1-5BBC-4C03-8EE3-8445BA7D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DFA89-284F-4AE6-A47F-778CB7E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3293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money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emptyBottle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money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emptyBottle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emptyBottle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emptyBottle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emptyBottle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398</Words>
  <Application>Microsoft Office PowerPoint</Application>
  <PresentationFormat>와이드스크린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6-5. 빈 병 교환</vt:lpstr>
      <vt:lpstr>순서</vt:lpstr>
      <vt:lpstr>1. 문제설명</vt:lpstr>
      <vt:lpstr>2. solution 함수 설명</vt:lpstr>
      <vt:lpstr>3. 예시</vt:lpstr>
      <vt:lpstr>PowerPoint 프레젠테이션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2020-05-23T02:12:48Z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