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14CEA-72F1-4580-9D3D-44BDEC3B1D36}" v="14" dt="2020-06-02T09:01:23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AA914CEA-72F1-4580-9D3D-44BDEC3B1D36}"/>
    <pc:docChg chg="custSel modSld">
      <pc:chgData name="m31685" userId="b3d13b2a-2ed5-418c-ba0a-f601fba5ce5e" providerId="ADAL" clId="{AA914CEA-72F1-4580-9D3D-44BDEC3B1D36}" dt="2020-06-02T09:02:21.574" v="58" actId="20577"/>
      <pc:docMkLst>
        <pc:docMk/>
      </pc:docMkLst>
      <pc:sldChg chg="modSp">
        <pc:chgData name="m31685" userId="b3d13b2a-2ed5-418c-ba0a-f601fba5ce5e" providerId="ADAL" clId="{AA914CEA-72F1-4580-9D3D-44BDEC3B1D36}" dt="2020-05-23T02:13:10.374" v="17" actId="20577"/>
        <pc:sldMkLst>
          <pc:docMk/>
          <pc:sldMk cId="548386184" sldId="256"/>
        </pc:sldMkLst>
        <pc:spChg chg="mod">
          <ac:chgData name="m31685" userId="b3d13b2a-2ed5-418c-ba0a-f601fba5ce5e" providerId="ADAL" clId="{AA914CEA-72F1-4580-9D3D-44BDEC3B1D36}" dt="2020-05-23T02:13:10.374" v="17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delSp">
        <pc:chgData name="m31685" userId="b3d13b2a-2ed5-418c-ba0a-f601fba5ce5e" providerId="ADAL" clId="{AA914CEA-72F1-4580-9D3D-44BDEC3B1D36}" dt="2020-05-23T02:09:59.905" v="0" actId="478"/>
        <pc:sldMkLst>
          <pc:docMk/>
          <pc:sldMk cId="3742387824" sldId="258"/>
        </pc:sldMkLst>
        <pc:graphicFrameChg chg="del">
          <ac:chgData name="m31685" userId="b3d13b2a-2ed5-418c-ba0a-f601fba5ce5e" providerId="ADAL" clId="{AA914CEA-72F1-4580-9D3D-44BDEC3B1D36}" dt="2020-05-23T02:09:59.905" v="0" actId="478"/>
          <ac:graphicFrameMkLst>
            <pc:docMk/>
            <pc:sldMk cId="3742387824" sldId="258"/>
            <ac:graphicFrameMk id="11" creationId="{3B097F9A-5AD4-4034-B6D8-89E4E92778EA}"/>
          </ac:graphicFrameMkLst>
        </pc:graphicFrameChg>
      </pc:sldChg>
      <pc:sldChg chg="modSp">
        <pc:chgData name="m31685" userId="b3d13b2a-2ed5-418c-ba0a-f601fba5ce5e" providerId="ADAL" clId="{AA914CEA-72F1-4580-9D3D-44BDEC3B1D36}" dt="2020-06-02T09:02:21.574" v="58" actId="20577"/>
        <pc:sldMkLst>
          <pc:docMk/>
          <pc:sldMk cId="2212378234" sldId="268"/>
        </pc:sldMkLst>
        <pc:spChg chg="mod">
          <ac:chgData name="m31685" userId="b3d13b2a-2ed5-418c-ba0a-f601fba5ce5e" providerId="ADAL" clId="{AA914CEA-72F1-4580-9D3D-44BDEC3B1D36}" dt="2020-06-02T09:02:21.574" v="58" actId="20577"/>
          <ac:spMkLst>
            <pc:docMk/>
            <pc:sldMk cId="2212378234" sldId="268"/>
            <ac:spMk id="3" creationId="{AB919A95-089C-48E5-897E-1D2452285BF6}"/>
          </ac:spMkLst>
        </pc:spChg>
      </pc:sldChg>
    </pc:docChg>
  </pc:docChgLst>
  <pc:docChgLst>
    <pc:chgData name="m31685" userId="b3d13b2a-2ed5-418c-ba0a-f601fba5ce5e" providerId="ADAL" clId="{2F36F87F-AA08-4F59-B026-CBAFE70E852A}"/>
    <pc:docChg chg="undo custSel modSld">
      <pc:chgData name="m31685" userId="b3d13b2a-2ed5-418c-ba0a-f601fba5ce5e" providerId="ADAL" clId="{2F36F87F-AA08-4F59-B026-CBAFE70E852A}" dt="2020-05-22T10:10:45.970" v="94" actId="15"/>
      <pc:docMkLst>
        <pc:docMk/>
      </pc:docMkLst>
      <pc:sldChg chg="modSp">
        <pc:chgData name="m31685" userId="b3d13b2a-2ed5-418c-ba0a-f601fba5ce5e" providerId="ADAL" clId="{2F36F87F-AA08-4F59-B026-CBAFE70E852A}" dt="2020-05-22T10:08:57.187" v="30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10:08:57.187" v="30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F36F87F-AA08-4F59-B026-CBAFE70E852A}" dt="2020-05-22T10:09:28.501" v="45" actId="27636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10:09:28.501" v="45" actId="27636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2F36F87F-AA08-4F59-B026-CBAFE70E852A}" dt="2020-05-22T10:09:50.943" v="57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10:09:50.943" v="57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10:10:45.970" v="94" actId="15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10:10:45.970" v="94" actId="15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10:10:23.026" v="80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6-6. </a:t>
            </a:r>
            <a:r>
              <a:rPr lang="ko-KR" altLang="en-US" sz="5400"/>
              <a:t>비밀번호 </a:t>
            </a:r>
            <a:r>
              <a:rPr lang="ko-KR" altLang="en-US" sz="5400" dirty="0"/>
              <a:t>규칙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X </a:t>
            </a:r>
            <a:r>
              <a:rPr lang="ko-KR" altLang="en-US" dirty="0"/>
              <a:t>사이트에서는 회원가입을 할 때 다음의 규칙을 지켜 비밀번호를 생성해야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00000"/>
              </a:lnSpc>
              <a:buNone/>
            </a:pPr>
            <a:br>
              <a:rPr lang="ko-KR" altLang="en-US" dirty="0"/>
            </a:br>
            <a:r>
              <a:rPr lang="en-US" altLang="ko-KR" dirty="0"/>
              <a:t>```</a:t>
            </a:r>
            <a:endParaRPr lang="ko-KR" alt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한 개 이상의 알파벳 대문자를 포함해야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두 개 이상의 알파벳 소문자를 포함해야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두 개 이상의 숫자를 포함해야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```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dirty="0"/>
              <a:t>생성하고자 하는 비밀번호 </a:t>
            </a:r>
            <a:r>
              <a:rPr lang="en-US" altLang="ko-KR" dirty="0"/>
              <a:t>password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생성가능한 비밀번호면 </a:t>
            </a:r>
            <a:r>
              <a:rPr lang="en-US" altLang="ko-KR" dirty="0"/>
              <a:t>true</a:t>
            </a:r>
            <a:r>
              <a:rPr lang="ko-KR" altLang="en-US" dirty="0"/>
              <a:t>를 그렇지 않으면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  <a:r>
              <a:rPr lang="ko-KR" altLang="en-US" dirty="0"/>
              <a:t>빈칸을 채워 전체 코드를 완성해주세요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생성하고자 하는 비밀번호 </a:t>
            </a:r>
            <a:r>
              <a:rPr lang="en-US" altLang="ko-KR" dirty="0"/>
              <a:t>password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password</a:t>
            </a:r>
            <a:r>
              <a:rPr lang="ko-KR" altLang="en-US" dirty="0"/>
              <a:t>는 알파벳 대문자</a:t>
            </a:r>
            <a:r>
              <a:rPr lang="en-US" altLang="ko-KR" dirty="0"/>
              <a:t>, </a:t>
            </a:r>
            <a:r>
              <a:rPr lang="ko-KR" altLang="en-US" dirty="0"/>
              <a:t>소문자</a:t>
            </a:r>
            <a:r>
              <a:rPr lang="en-US" altLang="ko-KR" dirty="0"/>
              <a:t>, </a:t>
            </a:r>
            <a:r>
              <a:rPr lang="ko-KR" altLang="en-US" dirty="0"/>
              <a:t>숫자로만 이루어진 문자열입니다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password</a:t>
            </a:r>
            <a:r>
              <a:rPr lang="ko-KR" altLang="en-US" dirty="0"/>
              <a:t>의 길이는 </a:t>
            </a:r>
            <a:r>
              <a:rPr lang="en-US" altLang="ko-KR" dirty="0"/>
              <a:t>5 </a:t>
            </a:r>
            <a:r>
              <a:rPr lang="ko-KR" altLang="en-US" dirty="0"/>
              <a:t>이상 </a:t>
            </a:r>
            <a:r>
              <a:rPr lang="en-US" altLang="ko-KR" dirty="0"/>
              <a:t>15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10000"/>
              </a:lnSpc>
              <a:buNone/>
            </a:pPr>
            <a:endParaRPr lang="ko-KR" altLang="en-US" dirty="0"/>
          </a:p>
          <a:p>
            <a:pPr>
              <a:lnSpc>
                <a:spcPct val="110000"/>
              </a:lnSpc>
            </a:pPr>
            <a:endParaRPr lang="ko-KR" altLang="en-US" dirty="0"/>
          </a:p>
          <a:p>
            <a:pPr>
              <a:lnSpc>
                <a:spcPct val="110000"/>
              </a:lnSpc>
            </a:pPr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생성가능한 비밀번호면 </a:t>
            </a:r>
            <a:r>
              <a:rPr lang="en-US" altLang="ko-KR" dirty="0"/>
              <a:t>true</a:t>
            </a:r>
            <a:r>
              <a:rPr lang="ko-KR" altLang="en-US" dirty="0"/>
              <a:t>를 그렇지 않으면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ko-KR" altLang="en-US" dirty="0"/>
              <a:t>알파벳 대문자와 숫자를 포함하지 않았습니다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  <a:p>
            <a:pPr lvl="2"/>
            <a:r>
              <a:rPr lang="ko-KR" altLang="en-US" dirty="0"/>
              <a:t>알파벳 대문자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알파벳 소문자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숫자 </a:t>
            </a:r>
            <a:r>
              <a:rPr lang="en-US" altLang="ko-KR" dirty="0"/>
              <a:t>3</a:t>
            </a:r>
            <a:r>
              <a:rPr lang="ko-KR" altLang="en-US" dirty="0"/>
              <a:t>개를 포함했으므로 생성할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2362"/>
              </p:ext>
            </p:extLst>
          </p:nvPr>
        </p:nvGraphicFramePr>
        <p:xfrm>
          <a:off x="3164130" y="2153675"/>
          <a:ext cx="2931870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333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1267537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helloworld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"Hello123"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429503" cy="600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solution(String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capitalCount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smallCount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digitCount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&gt;=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&lt;=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'Z’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4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capitalCount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}else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&gt;=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&lt;=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'z’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4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smallCount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}else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&gt;=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&lt;=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'9’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4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digitCount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2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capitalCount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1 &amp;&amp;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smallCount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2 &amp;&amp;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digitCount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&gt;=2)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163</Words>
  <Application>Microsoft Office PowerPoint</Application>
  <PresentationFormat>와이드스크린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6-6. 비밀번호 규칙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2020-06-02T09:02:23Z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