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51425-9023-405F-AB54-0CD90002685C}" v="14" dt="2020-05-22T10:13:21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E5F51425-9023-405F-AB54-0CD90002685C}"/>
    <pc:docChg chg="custSel modSld">
      <pc:chgData name="m31685" userId="b3d13b2a-2ed5-418c-ba0a-f601fba5ce5e" providerId="ADAL" clId="{E5F51425-9023-405F-AB54-0CD90002685C}" dt="2020-05-23T02:13:31.559" v="7" actId="478"/>
      <pc:docMkLst>
        <pc:docMk/>
      </pc:docMkLst>
      <pc:sldChg chg="modSp">
        <pc:chgData name="m31685" userId="b3d13b2a-2ed5-418c-ba0a-f601fba5ce5e" providerId="ADAL" clId="{E5F51425-9023-405F-AB54-0CD90002685C}" dt="2020-05-23T02:13:24.847" v="6" actId="20577"/>
        <pc:sldMkLst>
          <pc:docMk/>
          <pc:sldMk cId="548386184" sldId="256"/>
        </pc:sldMkLst>
        <pc:spChg chg="mod">
          <ac:chgData name="m31685" userId="b3d13b2a-2ed5-418c-ba0a-f601fba5ce5e" providerId="ADAL" clId="{E5F51425-9023-405F-AB54-0CD90002685C}" dt="2020-05-23T02:13:24.847" v="6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">
        <pc:chgData name="m31685" userId="b3d13b2a-2ed5-418c-ba0a-f601fba5ce5e" providerId="ADAL" clId="{E5F51425-9023-405F-AB54-0CD90002685C}" dt="2020-05-23T02:13:31.559" v="7" actId="478"/>
        <pc:sldMkLst>
          <pc:docMk/>
          <pc:sldMk cId="3742387824" sldId="258"/>
        </pc:sldMkLst>
        <pc:graphicFrameChg chg="del">
          <ac:chgData name="m31685" userId="b3d13b2a-2ed5-418c-ba0a-f601fba5ce5e" providerId="ADAL" clId="{E5F51425-9023-405F-AB54-0CD90002685C}" dt="2020-05-23T02:13:31.559" v="7" actId="478"/>
          <ac:graphicFrameMkLst>
            <pc:docMk/>
            <pc:sldMk cId="3742387824" sldId="258"/>
            <ac:graphicFrameMk id="11" creationId="{3B097F9A-5AD4-4034-B6D8-89E4E92778EA}"/>
          </ac:graphicFrameMkLst>
        </pc:graphicFrame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10:13:21.489" v="93"/>
      <pc:docMkLst>
        <pc:docMk/>
      </pc:docMkLst>
      <pc:sldChg chg="modSp">
        <pc:chgData name="m31685" userId="b3d13b2a-2ed5-418c-ba0a-f601fba5ce5e" providerId="ADAL" clId="{2F36F87F-AA08-4F59-B026-CBAFE70E852A}" dt="2020-05-22T10:11:14.115" v="24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10:11:14.115" v="24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10:11:33.051" v="36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10:11:33.051" v="36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10:12:08.317" v="60" actId="20577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10:12:08.317" v="60" actId="2057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10:13:21.489" v="93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10:13:21.489" v="93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10:13:08.529" v="91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6-7. </a:t>
            </a:r>
            <a:r>
              <a:rPr lang="ko-KR" altLang="en-US" sz="5400" dirty="0"/>
              <a:t>의자와 책상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예산 내에서 의자와 책상을 하나씩 사려고 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의자와 책상 가격의 합이 가장 크게 사려고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돈을 </a:t>
            </a:r>
            <a:r>
              <a:rPr lang="en-US" altLang="ko-KR" dirty="0"/>
              <a:t>7</a:t>
            </a:r>
            <a:r>
              <a:rPr lang="ko-KR" altLang="en-US" dirty="0"/>
              <a:t>원을 가지고 있고 의자의 가격이 </a:t>
            </a:r>
            <a:r>
              <a:rPr lang="en-US" altLang="ko-KR" dirty="0"/>
              <a:t>[2, 5], </a:t>
            </a:r>
            <a:r>
              <a:rPr lang="ko-KR" altLang="en-US" dirty="0"/>
              <a:t>책상의 가격이 </a:t>
            </a:r>
            <a:r>
              <a:rPr lang="en-US" altLang="ko-KR" dirty="0"/>
              <a:t>[4, 3, 5]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첫번째 의자와 세번째 책상을 구매하면 가격의 합이 </a:t>
            </a:r>
            <a:r>
              <a:rPr lang="en-US" altLang="ko-KR" dirty="0"/>
              <a:t>7</a:t>
            </a:r>
            <a:r>
              <a:rPr lang="ko-KR" altLang="en-US" dirty="0"/>
              <a:t>원이고</a:t>
            </a:r>
            <a:r>
              <a:rPr lang="en-US" altLang="ko-KR" dirty="0"/>
              <a:t>, </a:t>
            </a:r>
            <a:r>
              <a:rPr lang="ko-KR" altLang="en-US" dirty="0"/>
              <a:t>이때 의자와 책상 가격의 합이 가장 큽니다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예산 </a:t>
            </a:r>
            <a:r>
              <a:rPr lang="en-US" altLang="ko-KR" dirty="0"/>
              <a:t>money, </a:t>
            </a:r>
            <a:r>
              <a:rPr lang="ko-KR" altLang="en-US" dirty="0"/>
              <a:t>의자의 가격이 담긴 배열 </a:t>
            </a:r>
            <a:r>
              <a:rPr lang="en-US" altLang="ko-KR" dirty="0"/>
              <a:t>chairs, </a:t>
            </a:r>
            <a:r>
              <a:rPr lang="ko-KR" altLang="en-US" dirty="0"/>
              <a:t>책상의 가격이 담긴 배열 </a:t>
            </a:r>
            <a:r>
              <a:rPr lang="en-US" altLang="ko-KR" dirty="0"/>
              <a:t>desks</a:t>
            </a:r>
            <a:r>
              <a:rPr lang="ko-KR" altLang="en-US" dirty="0"/>
              <a:t>가 매개변수로 주어집니다</a:t>
            </a:r>
            <a:r>
              <a:rPr lang="en-US" altLang="ko-KR" dirty="0"/>
              <a:t>. </a:t>
            </a:r>
            <a:r>
              <a:rPr lang="ko-KR" altLang="en-US" dirty="0"/>
              <a:t>이때 예산으로 감당할 수 있는 의자와 책상 가격 합의 최댓값을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예산 </a:t>
            </a:r>
            <a:r>
              <a:rPr lang="en-US" altLang="ko-KR" dirty="0"/>
              <a:t>money, </a:t>
            </a:r>
            <a:r>
              <a:rPr lang="ko-KR" altLang="en-US" dirty="0"/>
              <a:t>의자의 가격이 담긴 배열 </a:t>
            </a:r>
            <a:r>
              <a:rPr lang="en-US" altLang="ko-KR" dirty="0"/>
              <a:t>chairs, </a:t>
            </a:r>
            <a:r>
              <a:rPr lang="ko-KR" altLang="en-US" dirty="0"/>
              <a:t>책상의 가격이 담긴 배열 </a:t>
            </a:r>
            <a:r>
              <a:rPr lang="en-US" altLang="ko-KR" dirty="0"/>
              <a:t>desks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예산 </a:t>
            </a:r>
            <a:r>
              <a:rPr lang="en-US" altLang="ko-KR" dirty="0"/>
              <a:t>money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의자와 책상의 가격은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chairs</a:t>
            </a:r>
            <a:r>
              <a:rPr lang="ko-KR" altLang="en-US" dirty="0"/>
              <a:t>와 </a:t>
            </a:r>
            <a:r>
              <a:rPr lang="en-US" altLang="ko-KR" dirty="0"/>
              <a:t>desks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의자와 책상을 하나씩 살 때</a:t>
            </a:r>
            <a:r>
              <a:rPr lang="en-US" altLang="ko-KR" dirty="0"/>
              <a:t>, </a:t>
            </a:r>
            <a:r>
              <a:rPr lang="ko-KR" altLang="en-US" dirty="0"/>
              <a:t>예산으로 감당할 수 있는 의자와 책상 가격 합의 최댓값을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단</a:t>
            </a:r>
            <a:r>
              <a:rPr lang="en-US" altLang="ko-KR" dirty="0"/>
              <a:t>, </a:t>
            </a:r>
            <a:r>
              <a:rPr lang="ko-KR" altLang="en-US" dirty="0"/>
              <a:t>가지고 있는 금액으로 의자와 책상을 하나씩 살 수 없는 경우에는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문제에 나온 예와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en-US" altLang="ko-KR" dirty="0"/>
              <a:t>3</a:t>
            </a:r>
            <a:r>
              <a:rPr lang="ko-KR" altLang="en-US" dirty="0" err="1"/>
              <a:t>원짜리</a:t>
            </a:r>
            <a:r>
              <a:rPr lang="ko-KR" altLang="en-US" dirty="0"/>
              <a:t> 의자와 </a:t>
            </a:r>
            <a:r>
              <a:rPr lang="en-US" altLang="ko-KR" dirty="0"/>
              <a:t>5</a:t>
            </a:r>
            <a:r>
              <a:rPr lang="ko-KR" altLang="en-US" dirty="0" err="1"/>
              <a:t>원짜리</a:t>
            </a:r>
            <a:r>
              <a:rPr lang="ko-KR" altLang="en-US" dirty="0"/>
              <a:t> 책상을 구매하면 </a:t>
            </a:r>
            <a:r>
              <a:rPr lang="en-US" altLang="ko-KR" dirty="0"/>
              <a:t>8</a:t>
            </a:r>
            <a:r>
              <a:rPr lang="ko-KR" altLang="en-US" dirty="0"/>
              <a:t>원이 듭니다</a:t>
            </a:r>
            <a:r>
              <a:rPr lang="en-US" altLang="ko-KR" dirty="0"/>
              <a:t>. </a:t>
            </a:r>
            <a:r>
              <a:rPr lang="ko-KR" altLang="en-US" dirty="0"/>
              <a:t>이는 예산 </a:t>
            </a:r>
            <a:r>
              <a:rPr lang="en-US" altLang="ko-KR" dirty="0"/>
              <a:t>7</a:t>
            </a:r>
            <a:r>
              <a:rPr lang="ko-KR" altLang="en-US" dirty="0"/>
              <a:t>원을 초과하기때문에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59187"/>
              </p:ext>
            </p:extLst>
          </p:nvPr>
        </p:nvGraphicFramePr>
        <p:xfrm>
          <a:off x="3164130" y="2153675"/>
          <a:ext cx="8293224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271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569268">
                  <a:extLst>
                    <a:ext uri="{9D8B030D-6E8A-4147-A177-3AD203B41FA5}">
                      <a16:colId xmlns:a16="http://schemas.microsoft.com/office/drawing/2014/main" val="2786568979"/>
                    </a:ext>
                  </a:extLst>
                </a:gridCol>
                <a:gridCol w="1569271">
                  <a:extLst>
                    <a:ext uri="{9D8B030D-6E8A-4147-A177-3AD203B41FA5}">
                      <a16:colId xmlns:a16="http://schemas.microsoft.com/office/drawing/2014/main" val="3514955983"/>
                    </a:ext>
                  </a:extLst>
                </a:gridCol>
                <a:gridCol w="3585414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chairs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desks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 5]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3, 5]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49be2b2d-8729-4033-b120-2c6fa92b24a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342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6-7. 의자와 책상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