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5C2C0-F292-4751-81EF-9835CA2116B4}" v="12" dt="2020-05-23T13:33:31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8" y="2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21E5C2C0-F292-4751-81EF-9835CA2116B4}"/>
    <pc:docChg chg="custSel modSld">
      <pc:chgData name="m31685" userId="b3d13b2a-2ed5-418c-ba0a-f601fba5ce5e" providerId="ADAL" clId="{21E5C2C0-F292-4751-81EF-9835CA2116B4}" dt="2020-05-23T13:33:58.520" v="17" actId="1076"/>
      <pc:docMkLst>
        <pc:docMk/>
      </pc:docMkLst>
      <pc:sldChg chg="modSp">
        <pc:chgData name="m31685" userId="b3d13b2a-2ed5-418c-ba0a-f601fba5ce5e" providerId="ADAL" clId="{21E5C2C0-F292-4751-81EF-9835CA2116B4}" dt="2020-05-23T13:31:21.427" v="6" actId="20577"/>
        <pc:sldMkLst>
          <pc:docMk/>
          <pc:sldMk cId="548386184" sldId="256"/>
        </pc:sldMkLst>
        <pc:spChg chg="mod">
          <ac:chgData name="m31685" userId="b3d13b2a-2ed5-418c-ba0a-f601fba5ce5e" providerId="ADAL" clId="{21E5C2C0-F292-4751-81EF-9835CA2116B4}" dt="2020-05-23T13:31:21.427" v="6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delSp">
        <pc:chgData name="m31685" userId="b3d13b2a-2ed5-418c-ba0a-f601fba5ce5e" providerId="ADAL" clId="{21E5C2C0-F292-4751-81EF-9835CA2116B4}" dt="2020-05-23T13:30:59.323" v="0" actId="478"/>
        <pc:sldMkLst>
          <pc:docMk/>
          <pc:sldMk cId="3742387824" sldId="258"/>
        </pc:sldMkLst>
        <pc:graphicFrameChg chg="del">
          <ac:chgData name="m31685" userId="b3d13b2a-2ed5-418c-ba0a-f601fba5ce5e" providerId="ADAL" clId="{21E5C2C0-F292-4751-81EF-9835CA2116B4}" dt="2020-05-23T13:30:59.323" v="0" actId="478"/>
          <ac:graphicFrameMkLst>
            <pc:docMk/>
            <pc:sldMk cId="3742387824" sldId="258"/>
            <ac:graphicFrameMk id="11" creationId="{3B097F9A-5AD4-4034-B6D8-89E4E92778EA}"/>
          </ac:graphicFrameMkLst>
        </pc:graphicFrameChg>
      </pc:sldChg>
      <pc:sldChg chg="modSp">
        <pc:chgData name="m31685" userId="b3d13b2a-2ed5-418c-ba0a-f601fba5ce5e" providerId="ADAL" clId="{21E5C2C0-F292-4751-81EF-9835CA2116B4}" dt="2020-05-23T13:31:10.710" v="1" actId="1076"/>
        <pc:sldMkLst>
          <pc:docMk/>
          <pc:sldMk cId="893383834" sldId="264"/>
        </pc:sldMkLst>
        <pc:graphicFrameChg chg="mod">
          <ac:chgData name="m31685" userId="b3d13b2a-2ed5-418c-ba0a-f601fba5ce5e" providerId="ADAL" clId="{21E5C2C0-F292-4751-81EF-9835CA2116B4}" dt="2020-05-23T13:31:10.710" v="1" actId="1076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21E5C2C0-F292-4751-81EF-9835CA2116B4}" dt="2020-05-23T13:33:58.520" v="17" actId="1076"/>
        <pc:sldMkLst>
          <pc:docMk/>
          <pc:sldMk cId="2212378234" sldId="268"/>
        </pc:sldMkLst>
        <pc:spChg chg="mod">
          <ac:chgData name="m31685" userId="b3d13b2a-2ed5-418c-ba0a-f601fba5ce5e" providerId="ADAL" clId="{21E5C2C0-F292-4751-81EF-9835CA2116B4}" dt="2020-05-23T13:33:58.520" v="17" actId="1076"/>
          <ac:spMkLst>
            <pc:docMk/>
            <pc:sldMk cId="2212378234" sldId="268"/>
            <ac:spMk id="3" creationId="{AB919A95-089C-48E5-897E-1D2452285BF6}"/>
          </ac:spMkLst>
        </pc:spChg>
      </pc:sldChg>
    </pc:docChg>
  </pc:docChgLst>
  <pc:docChgLst>
    <pc:chgData name="m31685" userId="b3d13b2a-2ed5-418c-ba0a-f601fba5ce5e" providerId="ADAL" clId="{2F36F87F-AA08-4F59-B026-CBAFE70E852A}"/>
    <pc:docChg chg="custSel modSld">
      <pc:chgData name="m31685" userId="b3d13b2a-2ed5-418c-ba0a-f601fba5ce5e" providerId="ADAL" clId="{2F36F87F-AA08-4F59-B026-CBAFE70E852A}" dt="2020-05-22T10:15:30.142" v="71" actId="27636"/>
      <pc:docMkLst>
        <pc:docMk/>
      </pc:docMkLst>
      <pc:sldChg chg="modSp">
        <pc:chgData name="m31685" userId="b3d13b2a-2ed5-418c-ba0a-f601fba5ce5e" providerId="ADAL" clId="{2F36F87F-AA08-4F59-B026-CBAFE70E852A}" dt="2020-05-22T10:14:01.631" v="30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10:14:01.631" v="30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F36F87F-AA08-4F59-B026-CBAFE70E852A}" dt="2020-05-22T10:14:27.245" v="42" actId="27636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10:14:27.245" v="42" actId="27636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2F36F87F-AA08-4F59-B026-CBAFE70E852A}" dt="2020-05-22T10:14:49.370" v="53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10:14:49.370" v="53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10:15:30.142" v="71" actId="27636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10:15:30.142" v="71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10:15:21.555" v="69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6-8. </a:t>
            </a:r>
            <a:r>
              <a:rPr lang="ko-KR" altLang="en-US" sz="5400" dirty="0"/>
              <a:t>뒤집은 수와의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주어진 수와 주어진 수를 뒤집은 수와의 차를 계산하려고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주어진 수가 </a:t>
            </a:r>
            <a:r>
              <a:rPr lang="en-US" altLang="ko-KR" dirty="0"/>
              <a:t>120</a:t>
            </a:r>
            <a:r>
              <a:rPr lang="ko-KR" altLang="en-US" dirty="0"/>
              <a:t>인 경우 이를 뒤집으면 </a:t>
            </a:r>
            <a:r>
              <a:rPr lang="en-US" altLang="ko-KR" dirty="0"/>
              <a:t>021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십진수에서 앞의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ko-KR" altLang="en-US" dirty="0" err="1"/>
              <a:t>제거해야하므로</a:t>
            </a:r>
            <a:r>
              <a:rPr lang="ko-KR" altLang="en-US" dirty="0"/>
              <a:t> </a:t>
            </a:r>
            <a:r>
              <a:rPr lang="en-US" altLang="ko-KR" dirty="0"/>
              <a:t>120</a:t>
            </a:r>
            <a:r>
              <a:rPr lang="ko-KR" altLang="en-US" dirty="0"/>
              <a:t>을 뒤집은 수는 </a:t>
            </a:r>
            <a:r>
              <a:rPr lang="en-US" altLang="ko-KR" dirty="0"/>
              <a:t>21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120</a:t>
            </a:r>
            <a:r>
              <a:rPr lang="ko-KR" altLang="en-US" dirty="0"/>
              <a:t>과 </a:t>
            </a:r>
            <a:r>
              <a:rPr lang="en-US" altLang="ko-KR" dirty="0"/>
              <a:t>21</a:t>
            </a:r>
            <a:r>
              <a:rPr lang="ko-KR" altLang="en-US" dirty="0"/>
              <a:t>의 차는 </a:t>
            </a:r>
            <a:r>
              <a:rPr lang="en-US" altLang="ko-KR" dirty="0"/>
              <a:t>99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이를 계산하기 위해 다음과 같이 프로그램 구조를 작성했습니다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br>
              <a:rPr lang="ko-KR" altLang="en-US" dirty="0"/>
            </a:br>
            <a:r>
              <a:rPr lang="en-US" altLang="ko-KR" dirty="0"/>
              <a:t>```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주어진 수의 자릿수를 구합니다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구한 자릿수를 이용하여 주어진 수를 거꾸로 뒤집습니다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주어진 수와 뒤집은 수의 차이를 구합니다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```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수 </a:t>
            </a:r>
            <a:r>
              <a:rPr lang="en-US" altLang="ko-KR" dirty="0"/>
              <a:t>number</a:t>
            </a:r>
            <a:r>
              <a:rPr lang="ko-KR" altLang="en-US" dirty="0"/>
              <a:t>가 주어질 때</a:t>
            </a:r>
            <a:r>
              <a:rPr lang="en-US" altLang="ko-KR" dirty="0"/>
              <a:t>, </a:t>
            </a:r>
            <a:r>
              <a:rPr lang="ko-KR" altLang="en-US" dirty="0"/>
              <a:t>주어진 수와 주어진 수를 뒤집은 수와의 차를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  <a:r>
              <a:rPr lang="ko-KR" altLang="en-US" dirty="0"/>
              <a:t>위 구조를 참고하여 코드가 올바르게 동작할 수 있도록 빈칸에 주어진 </a:t>
            </a:r>
            <a:r>
              <a:rPr lang="en-US" altLang="ko-KR" dirty="0" err="1"/>
              <a:t>func_a</a:t>
            </a:r>
            <a:r>
              <a:rPr lang="en-US" altLang="ko-KR" dirty="0"/>
              <a:t>, </a:t>
            </a:r>
            <a:r>
              <a:rPr lang="en-US" altLang="ko-KR" dirty="0" err="1"/>
              <a:t>func_b</a:t>
            </a:r>
            <a:r>
              <a:rPr lang="en-US" altLang="ko-KR" dirty="0"/>
              <a:t>, </a:t>
            </a:r>
            <a:r>
              <a:rPr lang="en-US" altLang="ko-KR" dirty="0" err="1"/>
              <a:t>func_c</a:t>
            </a:r>
            <a:r>
              <a:rPr lang="en-US" altLang="ko-KR" dirty="0"/>
              <a:t> </a:t>
            </a:r>
            <a:r>
              <a:rPr lang="ko-KR" altLang="en-US" dirty="0"/>
              <a:t>메소드와 매개변수를 알맞게 채워주세요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수 </a:t>
            </a:r>
            <a:r>
              <a:rPr lang="en-US" altLang="ko-KR" dirty="0"/>
              <a:t>number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수 </a:t>
            </a:r>
            <a:r>
              <a:rPr lang="en-US" altLang="ko-KR" dirty="0"/>
              <a:t>number</a:t>
            </a:r>
            <a:r>
              <a:rPr lang="ko-KR" altLang="en-US" dirty="0"/>
              <a:t>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10,000 </a:t>
            </a:r>
            <a:r>
              <a:rPr lang="ko-KR" altLang="en-US" dirty="0"/>
              <a:t>이하인 정수입니다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lnSpc>
                <a:spcPct val="110000"/>
              </a:lnSpc>
              <a:buNone/>
            </a:pPr>
            <a:endParaRPr lang="ko-KR" altLang="en-US" dirty="0"/>
          </a:p>
          <a:p>
            <a:pPr>
              <a:lnSpc>
                <a:spcPct val="110000"/>
              </a:lnSpc>
            </a:pPr>
            <a:endParaRPr lang="ko-KR" altLang="en-US" dirty="0"/>
          </a:p>
          <a:p>
            <a:pPr>
              <a:lnSpc>
                <a:spcPct val="110000"/>
              </a:lnSpc>
            </a:pPr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주어진 수 </a:t>
            </a:r>
            <a:r>
              <a:rPr lang="en-US" altLang="ko-KR" dirty="0"/>
              <a:t>number</a:t>
            </a:r>
            <a:r>
              <a:rPr lang="ko-KR" altLang="en-US" dirty="0"/>
              <a:t>와 </a:t>
            </a:r>
            <a:r>
              <a:rPr lang="en-US" altLang="ko-KR" dirty="0"/>
              <a:t>number</a:t>
            </a:r>
            <a:r>
              <a:rPr lang="ko-KR" altLang="en-US" dirty="0"/>
              <a:t>를 뒤집은 수와의 차를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  <a:p>
            <a:pPr lvl="2"/>
            <a:r>
              <a:rPr lang="ko-KR" altLang="en-US" dirty="0"/>
              <a:t>문제에 나온 예와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  <a:p>
            <a:pPr lvl="2"/>
            <a:r>
              <a:rPr lang="en-US" altLang="ko-KR" dirty="0"/>
              <a:t>23</a:t>
            </a:r>
            <a:r>
              <a:rPr lang="ko-KR" altLang="en-US" dirty="0"/>
              <a:t>을 반대로 뒤집으면 </a:t>
            </a:r>
            <a:r>
              <a:rPr lang="en-US" altLang="ko-KR" dirty="0"/>
              <a:t>32</a:t>
            </a:r>
            <a:r>
              <a:rPr lang="ko-KR" altLang="en-US" dirty="0"/>
              <a:t>가 되고 이때 두 수의 차는 </a:t>
            </a:r>
            <a:r>
              <a:rPr lang="en-US" altLang="ko-KR" dirty="0"/>
              <a:t>9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42506"/>
              </p:ext>
            </p:extLst>
          </p:nvPr>
        </p:nvGraphicFramePr>
        <p:xfrm>
          <a:off x="2937484" y="2567890"/>
          <a:ext cx="5154685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271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3585414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  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298749" y="904938"/>
            <a:ext cx="11305777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digit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func_b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			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자릿수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convert_number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digit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거꾸로 뒤집기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convert_number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주어진 수와 뒤집은 수의 차이를 구합니다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9be2b2d-8729-4033-b120-2c6fa92b24a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186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6-8. 뒤집은 수와의 차</vt:lpstr>
      <vt:lpstr>순서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2020-05-23T13:34:07Z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