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534A4-2C95-472E-8624-2B000E987E13}" v="15" dt="2020-05-23T13:35:59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F36F87F-AA08-4F59-B026-CBAFE70E852A}"/>
    <pc:docChg chg="custSel addSld modSld">
      <pc:chgData name="m31685" userId="b3d13b2a-2ed5-418c-ba0a-f601fba5ce5e" providerId="ADAL" clId="{2F36F87F-AA08-4F59-B026-CBAFE70E852A}" dt="2020-05-22T10:17:29.699" v="46" actId="20577"/>
      <pc:docMkLst>
        <pc:docMk/>
      </pc:docMkLst>
      <pc:sldChg chg="modSp">
        <pc:chgData name="m31685" userId="b3d13b2a-2ed5-418c-ba0a-f601fba5ce5e" providerId="ADAL" clId="{2F36F87F-AA08-4F59-B026-CBAFE70E852A}" dt="2020-05-22T10:15:58.633" v="14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15:58.633" v="14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2F36F87F-AA08-4F59-B026-CBAFE70E852A}" dt="2020-05-22T10:16:24.767" v="22" actId="107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16:21.115" v="21" actId="1076"/>
          <ac:spMkLst>
            <pc:docMk/>
            <pc:sldMk cId="3742387824" sldId="258"/>
            <ac:spMk id="3" creationId="{781873CC-BADE-4694-B372-1A700198FA8C}"/>
          </ac:spMkLst>
        </pc:spChg>
        <pc:picChg chg="add mod">
          <ac:chgData name="m31685" userId="b3d13b2a-2ed5-418c-ba0a-f601fba5ce5e" providerId="ADAL" clId="{2F36F87F-AA08-4F59-B026-CBAFE70E852A}" dt="2020-05-22T10:16:24.767" v="22" actId="1076"/>
          <ac:picMkLst>
            <pc:docMk/>
            <pc:sldMk cId="3742387824" sldId="258"/>
            <ac:picMk id="2054" creationId="{E04180DC-6C9D-4DC0-B041-F04F8BEC332E}"/>
          </ac:picMkLst>
        </pc:picChg>
      </pc:sldChg>
      <pc:sldChg chg="modSp">
        <pc:chgData name="m31685" userId="b3d13b2a-2ed5-418c-ba0a-f601fba5ce5e" providerId="ADAL" clId="{2F36F87F-AA08-4F59-B026-CBAFE70E852A}" dt="2020-05-22T10:16:58.719" v="37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16:58.719" v="3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17:29.699" v="46" actId="20577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10:17:29.699" v="46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10:17:23.102" v="44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 add">
        <pc:chgData name="m31685" userId="b3d13b2a-2ed5-418c-ba0a-f601fba5ce5e" providerId="ADAL" clId="{2F36F87F-AA08-4F59-B026-CBAFE70E852A}" dt="2020-05-22T10:16:38.582" v="25"/>
        <pc:sldMkLst>
          <pc:docMk/>
          <pc:sldMk cId="4117607951" sldId="269"/>
        </pc:sldMkLst>
        <pc:spChg chg="mod">
          <ac:chgData name="m31685" userId="b3d13b2a-2ed5-418c-ba0a-f601fba5ce5e" providerId="ADAL" clId="{2F36F87F-AA08-4F59-B026-CBAFE70E852A}" dt="2020-05-22T10:16:38.582" v="25"/>
          <ac:spMkLst>
            <pc:docMk/>
            <pc:sldMk cId="4117607951" sldId="269"/>
            <ac:spMk id="2" creationId="{71C18D51-9587-423D-AF09-528E0B675219}"/>
          </ac:spMkLst>
        </pc:spChg>
        <pc:spChg chg="mod">
          <ac:chgData name="m31685" userId="b3d13b2a-2ed5-418c-ba0a-f601fba5ce5e" providerId="ADAL" clId="{2F36F87F-AA08-4F59-B026-CBAFE70E852A}" dt="2020-05-22T10:16:34.916" v="24"/>
          <ac:spMkLst>
            <pc:docMk/>
            <pc:sldMk cId="4117607951" sldId="269"/>
            <ac:spMk id="3" creationId="{8CA8B423-4CD3-4D9D-95ED-87B3BB8C75D1}"/>
          </ac:spMkLst>
        </pc:spChg>
      </pc:sldChg>
    </pc:docChg>
  </pc:docChgLst>
  <pc:docChgLst>
    <pc:chgData name="m31685" userId="b3d13b2a-2ed5-418c-ba0a-f601fba5ce5e" providerId="ADAL" clId="{A5B534A4-2C95-472E-8624-2B000E987E13}"/>
    <pc:docChg chg="custSel modSld">
      <pc:chgData name="m31685" userId="b3d13b2a-2ed5-418c-ba0a-f601fba5ce5e" providerId="ADAL" clId="{A5B534A4-2C95-472E-8624-2B000E987E13}" dt="2020-05-23T13:38:29.703" v="30" actId="20577"/>
      <pc:docMkLst>
        <pc:docMk/>
      </pc:docMkLst>
      <pc:sldChg chg="modSp">
        <pc:chgData name="m31685" userId="b3d13b2a-2ed5-418c-ba0a-f601fba5ce5e" providerId="ADAL" clId="{A5B534A4-2C95-472E-8624-2B000E987E13}" dt="2020-05-23T13:38:29.703" v="30" actId="20577"/>
        <pc:sldMkLst>
          <pc:docMk/>
          <pc:sldMk cId="548386184" sldId="256"/>
        </pc:sldMkLst>
        <pc:spChg chg="mod">
          <ac:chgData name="m31685" userId="b3d13b2a-2ed5-418c-ba0a-f601fba5ce5e" providerId="ADAL" clId="{A5B534A4-2C95-472E-8624-2B000E987E13}" dt="2020-05-23T13:38:29.703" v="3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A5B534A4-2C95-472E-8624-2B000E987E13}" dt="2020-05-23T13:34:29.177" v="1" actId="478"/>
        <pc:sldMkLst>
          <pc:docMk/>
          <pc:sldMk cId="3742387824" sldId="258"/>
        </pc:sldMkLst>
        <pc:graphicFrameChg chg="del modGraphic">
          <ac:chgData name="m31685" userId="b3d13b2a-2ed5-418c-ba0a-f601fba5ce5e" providerId="ADAL" clId="{A5B534A4-2C95-472E-8624-2B000E987E13}" dt="2020-05-23T13:34:29.177" v="1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  <pc:sldChg chg="modSp">
        <pc:chgData name="m31685" userId="b3d13b2a-2ed5-418c-ba0a-f601fba5ce5e" providerId="ADAL" clId="{A5B534A4-2C95-472E-8624-2B000E987E13}" dt="2020-05-23T13:38:00.795" v="25" actId="6549"/>
        <pc:sldMkLst>
          <pc:docMk/>
          <pc:sldMk cId="893383834" sldId="264"/>
        </pc:sldMkLst>
        <pc:graphicFrameChg chg="mod modGraphic">
          <ac:chgData name="m31685" userId="b3d13b2a-2ed5-418c-ba0a-f601fba5ce5e" providerId="ADAL" clId="{A5B534A4-2C95-472E-8624-2B000E987E13}" dt="2020-05-23T13:38:00.795" v="25" actId="6549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A5B534A4-2C95-472E-8624-2B000E987E13}" dt="2020-05-23T13:34:37.840" v="2" actId="20577"/>
        <pc:sldMkLst>
          <pc:docMk/>
          <pc:sldMk cId="4117607951" sldId="269"/>
        </pc:sldMkLst>
        <pc:spChg chg="mod">
          <ac:chgData name="m31685" userId="b3d13b2a-2ed5-418c-ba0a-f601fba5ce5e" providerId="ADAL" clId="{A5B534A4-2C95-472E-8624-2B000E987E13}" dt="2020-05-23T13:34:37.840" v="2" actId="20577"/>
          <ac:spMkLst>
            <pc:docMk/>
            <pc:sldMk cId="4117607951" sldId="269"/>
            <ac:spMk id="3" creationId="{8CA8B423-4CD3-4D9D-95ED-87B3BB8C75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6-9. </a:t>
            </a:r>
            <a:r>
              <a:rPr lang="ko-KR" altLang="en-US" sz="5400"/>
              <a:t>양말의 </a:t>
            </a:r>
            <a:r>
              <a:rPr lang="ko-KR" altLang="en-US" sz="5400" dirty="0"/>
              <a:t>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다양한 색을 가진 양말 중 같은 색을 가진 양말을 </a:t>
            </a:r>
            <a:r>
              <a:rPr lang="en-US" altLang="ko-KR" dirty="0"/>
              <a:t>2</a:t>
            </a:r>
            <a:r>
              <a:rPr lang="ko-KR" altLang="en-US" dirty="0"/>
              <a:t>개씩 묶어 한 쌍을 </a:t>
            </a:r>
            <a:r>
              <a:rPr lang="ko-KR" altLang="en-US" dirty="0" err="1"/>
              <a:t>만드려고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가지고 있는 양말의 색깔이 </a:t>
            </a:r>
            <a:r>
              <a:rPr lang="en-US" altLang="ko-KR" dirty="0"/>
              <a:t>[</a:t>
            </a:r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빨강</a:t>
            </a:r>
            <a:r>
              <a:rPr lang="en-US" altLang="ko-KR" dirty="0"/>
              <a:t>] </a:t>
            </a:r>
            <a:r>
              <a:rPr lang="ko-KR" altLang="en-US" dirty="0"/>
              <a:t>이라면 아래 그림과 같이 </a:t>
            </a:r>
            <a:r>
              <a:rPr lang="en-US" altLang="ko-KR" dirty="0"/>
              <a:t>2</a:t>
            </a:r>
            <a:r>
              <a:rPr lang="ko-KR" altLang="en-US" dirty="0"/>
              <a:t>쌍을 만들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04180DC-6C9D-4DC0-B041-F04F8BEC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254375"/>
            <a:ext cx="52387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18D51-9587-423D-AF09-528E0B6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8B423-4CD3-4D9D-95ED-87B3BB8C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양말 색을 숫자로 표현해서 담은 배열 </a:t>
            </a:r>
            <a:r>
              <a:rPr lang="en-US" altLang="ko-KR" dirty="0"/>
              <a:t>socks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양말을 몇 쌍 만들 수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F29FB-58F6-43C8-A0E5-942A0FA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C59A0-6944-414A-9B6F-32D94D8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양말 색을 숫자로 표현해서 담은 배열 </a:t>
            </a:r>
            <a:r>
              <a:rPr lang="en-US" altLang="ko-KR" dirty="0"/>
              <a:t>socks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양말 색은 </a:t>
            </a:r>
            <a:r>
              <a:rPr lang="en-US" altLang="ko-KR" dirty="0"/>
              <a:t>0 </a:t>
            </a:r>
            <a:r>
              <a:rPr lang="ko-KR" altLang="en-US" dirty="0"/>
              <a:t>보다 크거나 같고 </a:t>
            </a:r>
            <a:r>
              <a:rPr lang="en-US" altLang="ko-KR" dirty="0"/>
              <a:t>10 </a:t>
            </a:r>
            <a:r>
              <a:rPr lang="ko-KR" altLang="en-US" dirty="0"/>
              <a:t>보다 작은 정수로 표현합니다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양말 수는 </a:t>
            </a:r>
            <a:r>
              <a:rPr lang="en-US" altLang="ko-KR" dirty="0"/>
              <a:t>1</a:t>
            </a:r>
            <a:r>
              <a:rPr lang="ko-KR" altLang="en-US" dirty="0"/>
              <a:t>개 이상 </a:t>
            </a:r>
            <a:r>
              <a:rPr lang="en-US" altLang="ko-KR" dirty="0"/>
              <a:t>100</a:t>
            </a:r>
            <a:r>
              <a:rPr lang="ko-KR" altLang="en-US" dirty="0"/>
              <a:t>개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양말을 몇 쌍 만들 수 있는지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문제에 나온 예와 같습니다</a:t>
            </a:r>
            <a:r>
              <a:rPr lang="en-US" altLang="ko-KR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10192"/>
              </p:ext>
            </p:extLst>
          </p:nvPr>
        </p:nvGraphicFramePr>
        <p:xfrm>
          <a:off x="3164130" y="2153675"/>
          <a:ext cx="5154685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839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64484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socks  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1, 3, 2, 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1+1 =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1, 2, 1, 3, 2, 1, 3, 1, 2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2+1+1 =4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cutline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292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6-9. 양말의 짝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2020-05-23T13:38:30Z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