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63" r:id="rId8"/>
    <p:sldId id="264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DDCE40-1154-4F71-8E9F-B53631B8574A}" v="94" dt="2020-05-17T08:56:59.7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5121B0AA-1ECD-47FD-AE1A-61D0D959F694}"/>
    <pc:docChg chg="custSel modSld">
      <pc:chgData name="m31685" userId="b3d13b2a-2ed5-418c-ba0a-f601fba5ce5e" providerId="ADAL" clId="{5121B0AA-1ECD-47FD-AE1A-61D0D959F694}" dt="2020-05-15T04:18:34.013" v="234" actId="1076"/>
      <pc:docMkLst>
        <pc:docMk/>
      </pc:docMkLst>
      <pc:sldChg chg="addSp modSp">
        <pc:chgData name="m31685" userId="b3d13b2a-2ed5-418c-ba0a-f601fba5ce5e" providerId="ADAL" clId="{5121B0AA-1ECD-47FD-AE1A-61D0D959F694}" dt="2020-05-14T14:58:18.335" v="17"/>
        <pc:sldMkLst>
          <pc:docMk/>
          <pc:sldMk cId="3742387824" sldId="258"/>
        </pc:sldMkLst>
        <pc:spChg chg="mod">
          <ac:chgData name="m31685" userId="b3d13b2a-2ed5-418c-ba0a-f601fba5ce5e" providerId="ADAL" clId="{5121B0AA-1ECD-47FD-AE1A-61D0D959F694}" dt="2020-05-14T14:58:18.335" v="17"/>
          <ac:spMkLst>
            <pc:docMk/>
            <pc:sldMk cId="3742387824" sldId="258"/>
            <ac:spMk id="3" creationId="{781873CC-BADE-4694-B372-1A700198FA8C}"/>
          </ac:spMkLst>
        </pc:spChg>
        <pc:picChg chg="add mod">
          <ac:chgData name="m31685" userId="b3d13b2a-2ed5-418c-ba0a-f601fba5ce5e" providerId="ADAL" clId="{5121B0AA-1ECD-47FD-AE1A-61D0D959F694}" dt="2020-05-14T14:58:11.869" v="14" actId="1076"/>
          <ac:picMkLst>
            <pc:docMk/>
            <pc:sldMk cId="3742387824" sldId="258"/>
            <ac:picMk id="1026" creationId="{4B60003C-EF88-4017-9730-FFE96FC67086}"/>
          </ac:picMkLst>
        </pc:picChg>
      </pc:sldChg>
      <pc:sldChg chg="modSp">
        <pc:chgData name="m31685" userId="b3d13b2a-2ed5-418c-ba0a-f601fba5ce5e" providerId="ADAL" clId="{5121B0AA-1ECD-47FD-AE1A-61D0D959F694}" dt="2020-05-14T14:58:45.351" v="27"/>
        <pc:sldMkLst>
          <pc:docMk/>
          <pc:sldMk cId="1201955258" sldId="263"/>
        </pc:sldMkLst>
        <pc:spChg chg="mod">
          <ac:chgData name="m31685" userId="b3d13b2a-2ed5-418c-ba0a-f601fba5ce5e" providerId="ADAL" clId="{5121B0AA-1ECD-47FD-AE1A-61D0D959F694}" dt="2020-05-14T14:58:45.351" v="27"/>
          <ac:spMkLst>
            <pc:docMk/>
            <pc:sldMk cId="1201955258" sldId="263"/>
            <ac:spMk id="3" creationId="{7ABF7F2F-FF5C-4BE3-9709-5DE5B326BEB3}"/>
          </ac:spMkLst>
        </pc:spChg>
      </pc:sldChg>
      <pc:sldChg chg="addSp modSp">
        <pc:chgData name="m31685" userId="b3d13b2a-2ed5-418c-ba0a-f601fba5ce5e" providerId="ADAL" clId="{5121B0AA-1ECD-47FD-AE1A-61D0D959F694}" dt="2020-05-15T04:18:34.013" v="234" actId="1076"/>
        <pc:sldMkLst>
          <pc:docMk/>
          <pc:sldMk cId="893383834" sldId="264"/>
        </pc:sldMkLst>
        <pc:spChg chg="mod">
          <ac:chgData name="m31685" userId="b3d13b2a-2ed5-418c-ba0a-f601fba5ce5e" providerId="ADAL" clId="{5121B0AA-1ECD-47FD-AE1A-61D0D959F694}" dt="2020-05-14T14:59:38.634" v="40" actId="27636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5121B0AA-1ECD-47FD-AE1A-61D0D959F694}" dt="2020-05-15T04:18:10.415" v="229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  <pc:graphicFrameChg chg="add mod modGraphic">
          <ac:chgData name="m31685" userId="b3d13b2a-2ed5-418c-ba0a-f601fba5ce5e" providerId="ADAL" clId="{5121B0AA-1ECD-47FD-AE1A-61D0D959F694}" dt="2020-05-15T04:18:20.818" v="230" actId="1076"/>
          <ac:graphicFrameMkLst>
            <pc:docMk/>
            <pc:sldMk cId="893383834" sldId="264"/>
            <ac:graphicFrameMk id="7" creationId="{C4A1E730-15F6-42E1-A731-84C6CEFE9B44}"/>
          </ac:graphicFrameMkLst>
        </pc:graphicFrameChg>
        <pc:picChg chg="add mod">
          <ac:chgData name="m31685" userId="b3d13b2a-2ed5-418c-ba0a-f601fba5ce5e" providerId="ADAL" clId="{5121B0AA-1ECD-47FD-AE1A-61D0D959F694}" dt="2020-05-15T04:18:34.013" v="234" actId="1076"/>
          <ac:picMkLst>
            <pc:docMk/>
            <pc:sldMk cId="893383834" sldId="264"/>
            <ac:picMk id="9" creationId="{20F24FD7-F854-4D1D-A3C9-E65FB42AE9AA}"/>
          </ac:picMkLst>
        </pc:picChg>
      </pc:sldChg>
      <pc:sldChg chg="addSp modSp">
        <pc:chgData name="m31685" userId="b3d13b2a-2ed5-418c-ba0a-f601fba5ce5e" providerId="ADAL" clId="{5121B0AA-1ECD-47FD-AE1A-61D0D959F694}" dt="2020-05-15T04:11:08.378" v="89"/>
        <pc:sldMkLst>
          <pc:docMk/>
          <pc:sldMk cId="2212378234" sldId="268"/>
        </pc:sldMkLst>
        <pc:spChg chg="mod">
          <ac:chgData name="m31685" userId="b3d13b2a-2ed5-418c-ba0a-f601fba5ce5e" providerId="ADAL" clId="{5121B0AA-1ECD-47FD-AE1A-61D0D959F694}" dt="2020-05-15T04:10:15.572" v="56" actId="14100"/>
          <ac:spMkLst>
            <pc:docMk/>
            <pc:sldMk cId="2212378234" sldId="268"/>
            <ac:spMk id="3" creationId="{AB919A95-089C-48E5-897E-1D2452285BF6}"/>
          </ac:spMkLst>
        </pc:spChg>
        <pc:spChg chg="add mod">
          <ac:chgData name="m31685" userId="b3d13b2a-2ed5-418c-ba0a-f601fba5ce5e" providerId="ADAL" clId="{5121B0AA-1ECD-47FD-AE1A-61D0D959F694}" dt="2020-05-15T04:11:08.378" v="89"/>
          <ac:spMkLst>
            <pc:docMk/>
            <pc:sldMk cId="2212378234" sldId="268"/>
            <ac:spMk id="6" creationId="{2857DC3F-093E-47CE-AD3E-4B959CE21B1A}"/>
          </ac:spMkLst>
        </pc:spChg>
      </pc:sldChg>
    </pc:docChg>
  </pc:docChgLst>
  <pc:docChgLst>
    <pc:chgData name="m31685" userId="b3d13b2a-2ed5-418c-ba0a-f601fba5ce5e" providerId="ADAL" clId="{F6DDCE40-1154-4F71-8E9F-B53631B8574A}"/>
    <pc:docChg chg="undo custSel addSld modSld">
      <pc:chgData name="m31685" userId="b3d13b2a-2ed5-418c-ba0a-f601fba5ce5e" providerId="ADAL" clId="{F6DDCE40-1154-4F71-8E9F-B53631B8574A}" dt="2020-05-17T08:59:34.244" v="367" actId="20577"/>
      <pc:docMkLst>
        <pc:docMk/>
      </pc:docMkLst>
      <pc:sldChg chg="modSp">
        <pc:chgData name="m31685" userId="b3d13b2a-2ed5-418c-ba0a-f601fba5ce5e" providerId="ADAL" clId="{F6DDCE40-1154-4F71-8E9F-B53631B8574A}" dt="2020-05-17T07:42:35.446" v="13"/>
        <pc:sldMkLst>
          <pc:docMk/>
          <pc:sldMk cId="548386184" sldId="256"/>
        </pc:sldMkLst>
        <pc:spChg chg="mod">
          <ac:chgData name="m31685" userId="b3d13b2a-2ed5-418c-ba0a-f601fba5ce5e" providerId="ADAL" clId="{F6DDCE40-1154-4F71-8E9F-B53631B8574A}" dt="2020-05-17T07:42:35.446" v="13"/>
          <ac:spMkLst>
            <pc:docMk/>
            <pc:sldMk cId="548386184" sldId="256"/>
            <ac:spMk id="2" creationId="{F6D5302F-1524-47D2-B05B-907D551C6E85}"/>
          </ac:spMkLst>
        </pc:spChg>
      </pc:sldChg>
      <pc:sldChg chg="addSp delSp modSp">
        <pc:chgData name="m31685" userId="b3d13b2a-2ed5-418c-ba0a-f601fba5ce5e" providerId="ADAL" clId="{F6DDCE40-1154-4F71-8E9F-B53631B8574A}" dt="2020-05-17T08:42:53.818" v="34" actId="404"/>
        <pc:sldMkLst>
          <pc:docMk/>
          <pc:sldMk cId="2212378234" sldId="268"/>
        </pc:sldMkLst>
        <pc:spChg chg="mod">
          <ac:chgData name="m31685" userId="b3d13b2a-2ed5-418c-ba0a-f601fba5ce5e" providerId="ADAL" clId="{F6DDCE40-1154-4F71-8E9F-B53631B8574A}" dt="2020-05-17T08:42:53.818" v="34" actId="404"/>
          <ac:spMkLst>
            <pc:docMk/>
            <pc:sldMk cId="2212378234" sldId="268"/>
            <ac:spMk id="3" creationId="{AB919A95-089C-48E5-897E-1D2452285BF6}"/>
          </ac:spMkLst>
        </pc:spChg>
        <pc:spChg chg="add del mod">
          <ac:chgData name="m31685" userId="b3d13b2a-2ed5-418c-ba0a-f601fba5ce5e" providerId="ADAL" clId="{F6DDCE40-1154-4F71-8E9F-B53631B8574A}" dt="2020-05-17T08:40:29.852" v="17" actId="478"/>
          <ac:spMkLst>
            <pc:docMk/>
            <pc:sldMk cId="2212378234" sldId="268"/>
            <ac:spMk id="5" creationId="{1EB9BB72-C88B-45C3-A7A7-0EE80BA116EF}"/>
          </ac:spMkLst>
        </pc:spChg>
      </pc:sldChg>
      <pc:sldChg chg="addSp delSp modSp add">
        <pc:chgData name="m31685" userId="b3d13b2a-2ed5-418c-ba0a-f601fba5ce5e" providerId="ADAL" clId="{F6DDCE40-1154-4F71-8E9F-B53631B8574A}" dt="2020-05-17T08:59:34.244" v="367" actId="20577"/>
        <pc:sldMkLst>
          <pc:docMk/>
          <pc:sldMk cId="4161721967" sldId="269"/>
        </pc:sldMkLst>
        <pc:spChg chg="del">
          <ac:chgData name="m31685" userId="b3d13b2a-2ed5-418c-ba0a-f601fba5ce5e" providerId="ADAL" clId="{F6DDCE40-1154-4F71-8E9F-B53631B8574A}" dt="2020-05-17T08:44:19.781" v="37" actId="478"/>
          <ac:spMkLst>
            <pc:docMk/>
            <pc:sldMk cId="4161721967" sldId="269"/>
            <ac:spMk id="2" creationId="{2247C47A-E9AC-4684-BB91-BB1664A747FB}"/>
          </ac:spMkLst>
        </pc:spChg>
        <pc:spChg chg="del">
          <ac:chgData name="m31685" userId="b3d13b2a-2ed5-418c-ba0a-f601fba5ce5e" providerId="ADAL" clId="{F6DDCE40-1154-4F71-8E9F-B53631B8574A}" dt="2020-05-17T08:44:14.919" v="36" actId="3680"/>
          <ac:spMkLst>
            <pc:docMk/>
            <pc:sldMk cId="4161721967" sldId="269"/>
            <ac:spMk id="3" creationId="{9C29B02A-1DC5-49B8-878B-9794A40E504F}"/>
          </ac:spMkLst>
        </pc:spChg>
        <pc:spChg chg="mod">
          <ac:chgData name="m31685" userId="b3d13b2a-2ed5-418c-ba0a-f601fba5ce5e" providerId="ADAL" clId="{F6DDCE40-1154-4F71-8E9F-B53631B8574A}" dt="2020-05-17T08:58:28.242" v="354" actId="20577"/>
          <ac:spMkLst>
            <pc:docMk/>
            <pc:sldMk cId="4161721967" sldId="269"/>
            <ac:spMk id="5" creationId="{C666D32F-DD03-4C68-B57A-DE5F66E6DB88}"/>
          </ac:spMkLst>
        </pc:spChg>
        <pc:graphicFrameChg chg="add mod ord modGraphic">
          <ac:chgData name="m31685" userId="b3d13b2a-2ed5-418c-ba0a-f601fba5ce5e" providerId="ADAL" clId="{F6DDCE40-1154-4F71-8E9F-B53631B8574A}" dt="2020-05-17T08:59:34.244" v="367" actId="20577"/>
          <ac:graphicFrameMkLst>
            <pc:docMk/>
            <pc:sldMk cId="4161721967" sldId="269"/>
            <ac:graphicFrameMk id="6" creationId="{175AA1E7-D4F0-4113-8F8F-7F8F8D1C358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위험지역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977"/>
            <a:ext cx="8157308" cy="4516623"/>
          </a:xfrm>
        </p:spPr>
        <p:txBody>
          <a:bodyPr>
            <a:normAutofit/>
          </a:bodyPr>
          <a:lstStyle/>
          <a:p>
            <a:r>
              <a:rPr lang="en-US" altLang="ko-KR" dirty="0"/>
              <a:t>4 x 4 </a:t>
            </a:r>
            <a:r>
              <a:rPr lang="ko-KR" altLang="en-US" dirty="0"/>
              <a:t>크기 격자 모양 지형에 위험 지역이 몇 개인지 알고 싶습니다</a:t>
            </a:r>
            <a:r>
              <a:rPr lang="en-US" altLang="ko-KR" dirty="0"/>
              <a:t>. </a:t>
            </a:r>
            <a:r>
              <a:rPr lang="ko-KR" altLang="en-US" dirty="0"/>
              <a:t>위험지역이란 동</a:t>
            </a:r>
            <a:r>
              <a:rPr lang="en-US" altLang="ko-KR" dirty="0"/>
              <a:t>, </a:t>
            </a:r>
            <a:r>
              <a:rPr lang="ko-KR" altLang="en-US" dirty="0"/>
              <a:t>서</a:t>
            </a:r>
            <a:r>
              <a:rPr lang="en-US" altLang="ko-KR" dirty="0"/>
              <a:t>, </a:t>
            </a:r>
            <a:r>
              <a:rPr lang="ko-KR" altLang="en-US" dirty="0"/>
              <a:t>남</a:t>
            </a:r>
            <a:r>
              <a:rPr lang="en-US" altLang="ko-KR" dirty="0"/>
              <a:t>, </a:t>
            </a:r>
            <a:r>
              <a:rPr lang="ko-KR" altLang="en-US" dirty="0"/>
              <a:t>북 인접한 지역이 모두 해당 지역보다 높은 지역입니다</a:t>
            </a:r>
            <a:r>
              <a:rPr lang="en-US" altLang="ko-KR" dirty="0"/>
              <a:t>. </a:t>
            </a:r>
            <a:r>
              <a:rPr lang="ko-KR" altLang="en-US" dirty="0"/>
              <a:t>예를 들어 지역 높이가 아래와 같다면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빨간 영역은 인접한 지역이 모두 해당 지역보다 높은 위험지역입니다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지역별 높이가 담긴 </a:t>
            </a:r>
            <a:r>
              <a:rPr lang="en-US" altLang="ko-KR" dirty="0"/>
              <a:t>2</a:t>
            </a:r>
            <a:r>
              <a:rPr lang="ko-KR" altLang="en-US" dirty="0"/>
              <a:t>차원 배열 </a:t>
            </a:r>
            <a:r>
              <a:rPr lang="en-US" altLang="ko-KR" dirty="0"/>
              <a:t>height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위험 지역이 몇 개인지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함수를 완성해주세요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60003C-EF88-4017-9730-FFE96FC67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499" y="3461585"/>
            <a:ext cx="3013563" cy="303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지역별 높이가 담긴 </a:t>
            </a:r>
            <a:r>
              <a:rPr lang="en-US" altLang="ko-KR" dirty="0"/>
              <a:t>2</a:t>
            </a:r>
            <a:r>
              <a:rPr lang="ko-KR" altLang="en-US" dirty="0"/>
              <a:t>차원 배열 </a:t>
            </a:r>
            <a:r>
              <a:rPr lang="en-US" altLang="ko-KR" dirty="0"/>
              <a:t>height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각 지역의 높이는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50 </a:t>
            </a:r>
            <a:r>
              <a:rPr lang="ko-KR" altLang="en-US" dirty="0"/>
              <a:t>이하인 자연수입니다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위험지역이 몇 개인지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68341"/>
              </p:ext>
            </p:extLst>
          </p:nvPr>
        </p:nvGraphicFramePr>
        <p:xfrm>
          <a:off x="2133788" y="2362932"/>
          <a:ext cx="8588919" cy="1291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1074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937845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6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height 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[[3, 6, 2, 8], [7, 3, 4, 2], [8, 6, 7, 3], [5, 3, 2, 9]]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[[5, 4, 7, 2], [8, 2, 3, 6], [7, 2, 5, 4], [3, 6, 2, 9]]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4A1E730-15F6-42E1-A731-84C6CEFE9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60105"/>
              </p:ext>
            </p:extLst>
          </p:nvPr>
        </p:nvGraphicFramePr>
        <p:xfrm>
          <a:off x="7859681" y="3923126"/>
          <a:ext cx="2564520" cy="2301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130">
                  <a:extLst>
                    <a:ext uri="{9D8B030D-6E8A-4147-A177-3AD203B41FA5}">
                      <a16:colId xmlns:a16="http://schemas.microsoft.com/office/drawing/2014/main" val="961785002"/>
                    </a:ext>
                  </a:extLst>
                </a:gridCol>
                <a:gridCol w="641130">
                  <a:extLst>
                    <a:ext uri="{9D8B030D-6E8A-4147-A177-3AD203B41FA5}">
                      <a16:colId xmlns:a16="http://schemas.microsoft.com/office/drawing/2014/main" val="3766965285"/>
                    </a:ext>
                  </a:extLst>
                </a:gridCol>
                <a:gridCol w="641130">
                  <a:extLst>
                    <a:ext uri="{9D8B030D-6E8A-4147-A177-3AD203B41FA5}">
                      <a16:colId xmlns:a16="http://schemas.microsoft.com/office/drawing/2014/main" val="1016276878"/>
                    </a:ext>
                  </a:extLst>
                </a:gridCol>
                <a:gridCol w="641130">
                  <a:extLst>
                    <a:ext uri="{9D8B030D-6E8A-4147-A177-3AD203B41FA5}">
                      <a16:colId xmlns:a16="http://schemas.microsoft.com/office/drawing/2014/main" val="1447532103"/>
                    </a:ext>
                  </a:extLst>
                </a:gridCol>
              </a:tblGrid>
              <a:tr h="57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112911"/>
                  </a:ext>
                </a:extLst>
              </a:tr>
              <a:tr h="57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741371"/>
                  </a:ext>
                </a:extLst>
              </a:tr>
              <a:tr h="57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06895"/>
                  </a:ext>
                </a:extLst>
              </a:tr>
              <a:tr h="57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228841"/>
                  </a:ext>
                </a:extLst>
              </a:tr>
            </a:tbl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20F24FD7-F854-4D1D-A3C9-E65FB42AE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74" y="3861103"/>
            <a:ext cx="2480655" cy="249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289131" y="136525"/>
            <a:ext cx="6657705" cy="65248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solution(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nn-NO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nn-NO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isSafe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       </a:t>
            </a:r>
          </a:p>
          <a:p>
            <a:pPr lvl="1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1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isSafe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왼쪽 검사</a:t>
            </a:r>
          </a:p>
          <a:p>
            <a:pPr lvl="2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-1 &gt;= 0) {</a:t>
            </a:r>
          </a:p>
          <a:p>
            <a:pPr lvl="3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-1][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 &lt;=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lvl="3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isSafe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isSafe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3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오른쪽 검사</a:t>
            </a:r>
          </a:p>
          <a:p>
            <a:pPr lvl="2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+1&lt;=3) {</a:t>
            </a:r>
          </a:p>
          <a:p>
            <a:pPr lvl="3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+1][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 &lt;=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lvl="3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isSafe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isSafe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윗쪽</a:t>
            </a:r>
            <a:r>
              <a:rPr lang="ko-KR" alt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 검사</a:t>
            </a:r>
          </a:p>
          <a:p>
            <a:pPr lvl="2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-1 &gt;= 0) {</a:t>
            </a:r>
          </a:p>
          <a:p>
            <a:pPr lvl="3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-1] &lt;=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lvl="3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isSafe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isSafe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아래쪽 검사</a:t>
            </a:r>
          </a:p>
          <a:p>
            <a:pPr lvl="2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+1 &lt;= 3) {</a:t>
            </a:r>
          </a:p>
          <a:p>
            <a:pPr lvl="3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+1] &lt;=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lvl="3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isSafe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isSafe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isSafe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lang="en-US" altLang="ko-KR" sz="1100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2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7DC3F-093E-47CE-AD3E-4B959CE21B1A}"/>
              </a:ext>
            </a:extLst>
          </p:cNvPr>
          <p:cNvSpPr txBox="1"/>
          <p:nvPr/>
        </p:nvSpPr>
        <p:spPr>
          <a:xfrm>
            <a:off x="5812643" y="433492"/>
            <a:ext cx="62536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모든 원소들을 돌면서 </a:t>
            </a: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1.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자신의 왼쪽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오른쪾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2.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자신의 위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아래</a:t>
            </a: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중에서 자신보다 작거나 같은 영역이 있다면 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isSafe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=true</a:t>
            </a: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영역을 넘어가지 않도록 조심한다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x &gt;= 0, x &lt;= 3</a:t>
            </a:r>
          </a:p>
          <a:p>
            <a:pPr lvl="1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 y &gt;= 0, y &lt;= 3</a:t>
            </a:r>
          </a:p>
        </p:txBody>
      </p:sp>
    </p:spTree>
    <p:extLst>
      <p:ext uri="{BB962C8B-B14F-4D97-AF65-F5344CB8AC3E}">
        <p14:creationId xmlns:p14="http://schemas.microsoft.com/office/powerpoint/2010/main" val="117405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AE23A-3607-48FE-BAEC-9A7219763BDD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49be2b2d-8729-4033-b120-2c6fa92b24a7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541</Words>
  <Application>Microsoft Office PowerPoint</Application>
  <PresentationFormat>와이드스크린</PresentationFormat>
  <Paragraphs>98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위험지역</vt:lpstr>
      <vt:lpstr>순서</vt:lpstr>
      <vt:lpstr>1. 문제설명</vt:lpstr>
      <vt:lpstr>2. solution 함수 설명</vt:lpstr>
      <vt:lpstr>3. 예시</vt:lpstr>
      <vt:lpstr>4.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2</cp:revision>
  <dcterms:created xsi:type="dcterms:W3CDTF">2020-04-25T01:24:46Z</dcterms:created>
  <dcterms:modified xsi:type="dcterms:W3CDTF">2020-12-01T12:25:40Z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