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4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8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7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2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7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0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1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9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5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1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10CA-1394-49DE-A8FD-FACC9B65DB6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2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이클립스에서 만든 프로젝트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에 공유하기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53" y="1825625"/>
            <a:ext cx="5257294" cy="4351338"/>
          </a:xfrm>
        </p:spPr>
      </p:pic>
    </p:spTree>
    <p:extLst>
      <p:ext uri="{BB962C8B-B14F-4D97-AF65-F5344CB8AC3E}">
        <p14:creationId xmlns:p14="http://schemas.microsoft.com/office/powerpoint/2010/main" val="18265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이클립스에서 만든 프로젝트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에 공유하기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28" y="1825625"/>
            <a:ext cx="8388344" cy="4351338"/>
          </a:xfrm>
        </p:spPr>
      </p:pic>
    </p:spTree>
    <p:extLst>
      <p:ext uri="{BB962C8B-B14F-4D97-AF65-F5344CB8AC3E}">
        <p14:creationId xmlns:p14="http://schemas.microsoft.com/office/powerpoint/2010/main" val="20606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이클립스에서 만든 프로젝트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에 공유하기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66" y="2130422"/>
            <a:ext cx="3787468" cy="3741744"/>
          </a:xfrm>
        </p:spPr>
      </p:pic>
    </p:spTree>
    <p:extLst>
      <p:ext uri="{BB962C8B-B14F-4D97-AF65-F5344CB8AC3E}">
        <p14:creationId xmlns:p14="http://schemas.microsoft.com/office/powerpoint/2010/main" val="19372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이클립스에서 만든 프로젝트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에 공유하기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66" y="2130422"/>
            <a:ext cx="3787468" cy="3741744"/>
          </a:xfrm>
        </p:spPr>
      </p:pic>
    </p:spTree>
    <p:extLst>
      <p:ext uri="{BB962C8B-B14F-4D97-AF65-F5344CB8AC3E}">
        <p14:creationId xmlns:p14="http://schemas.microsoft.com/office/powerpoint/2010/main" val="28956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이클립스에서 만든 프로젝트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에 공유하기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97" y="2160904"/>
            <a:ext cx="3764606" cy="3680779"/>
          </a:xfrm>
        </p:spPr>
      </p:pic>
    </p:spTree>
    <p:extLst>
      <p:ext uri="{BB962C8B-B14F-4D97-AF65-F5344CB8AC3E}">
        <p14:creationId xmlns:p14="http://schemas.microsoft.com/office/powerpoint/2010/main" val="25468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완료</a:t>
            </a:r>
            <a:r>
              <a:rPr lang="en-US" altLang="ko-KR" sz="3600" dirty="0" smtClean="0"/>
              <a:t>! </a:t>
            </a:r>
            <a:r>
              <a:rPr lang="en-US" altLang="ko-KR" sz="3600" dirty="0" err="1" smtClean="0"/>
              <a:t>github</a:t>
            </a:r>
            <a:r>
              <a:rPr lang="en-US" altLang="ko-KR" sz="3600" dirty="0" smtClean="0"/>
              <a:t> </a:t>
            </a:r>
            <a:r>
              <a:rPr lang="ko-KR" altLang="en-US" sz="3600" dirty="0"/>
              <a:t>에 </a:t>
            </a:r>
            <a:r>
              <a:rPr lang="ko-KR" altLang="en-US" sz="3600" dirty="0" smtClean="0"/>
              <a:t>공유하기 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66" y="2541937"/>
            <a:ext cx="4008467" cy="2918713"/>
          </a:xfrm>
        </p:spPr>
      </p:pic>
    </p:spTree>
    <p:extLst>
      <p:ext uri="{BB962C8B-B14F-4D97-AF65-F5344CB8AC3E}">
        <p14:creationId xmlns:p14="http://schemas.microsoft.com/office/powerpoint/2010/main" val="4762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github.com </a:t>
            </a:r>
            <a:r>
              <a:rPr lang="ko-KR" altLang="en-US" dirty="0" smtClean="0"/>
              <a:t>에 접속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가입하기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52" y="1905612"/>
            <a:ext cx="3650296" cy="4191363"/>
          </a:xfrm>
        </p:spPr>
      </p:pic>
    </p:spTree>
    <p:extLst>
      <p:ext uri="{BB962C8B-B14F-4D97-AF65-F5344CB8AC3E}">
        <p14:creationId xmlns:p14="http://schemas.microsoft.com/office/powerpoint/2010/main" val="26965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github.com </a:t>
            </a:r>
            <a:r>
              <a:rPr lang="ko-KR" altLang="en-US" dirty="0" smtClean="0"/>
              <a:t>에 접속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가입하기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21" y="2179956"/>
            <a:ext cx="3673158" cy="3642676"/>
          </a:xfrm>
        </p:spPr>
      </p:pic>
    </p:spTree>
    <p:extLst>
      <p:ext uri="{BB962C8B-B14F-4D97-AF65-F5344CB8AC3E}">
        <p14:creationId xmlns:p14="http://schemas.microsoft.com/office/powerpoint/2010/main" val="32491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github.com </a:t>
            </a:r>
            <a:r>
              <a:rPr lang="ko-KR" altLang="en-US" dirty="0" smtClean="0"/>
              <a:t>에 접속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가입하기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870" y="1825625"/>
            <a:ext cx="5836260" cy="4351338"/>
          </a:xfrm>
        </p:spPr>
      </p:pic>
    </p:spTree>
    <p:extLst>
      <p:ext uri="{BB962C8B-B14F-4D97-AF65-F5344CB8AC3E}">
        <p14:creationId xmlns:p14="http://schemas.microsoft.com/office/powerpoint/2010/main" val="5295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github.com </a:t>
            </a:r>
            <a:r>
              <a:rPr lang="ko-KR" altLang="en-US" dirty="0" smtClean="0"/>
              <a:t>에 접속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가입하기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42" y="1947526"/>
            <a:ext cx="5944115" cy="4107536"/>
          </a:xfrm>
        </p:spPr>
      </p:pic>
    </p:spTree>
    <p:extLst>
      <p:ext uri="{BB962C8B-B14F-4D97-AF65-F5344CB8AC3E}">
        <p14:creationId xmlns:p14="http://schemas.microsoft.com/office/powerpoint/2010/main" val="14708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주소 만들기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31" y="1825625"/>
            <a:ext cx="5052938" cy="4351338"/>
          </a:xfrm>
        </p:spPr>
      </p:pic>
    </p:spTree>
    <p:extLst>
      <p:ext uri="{BB962C8B-B14F-4D97-AF65-F5344CB8AC3E}">
        <p14:creationId xmlns:p14="http://schemas.microsoft.com/office/powerpoint/2010/main" val="29696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만들어진 저장소 주소 확인하기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48" y="1825625"/>
            <a:ext cx="5992104" cy="4351338"/>
          </a:xfrm>
        </p:spPr>
      </p:pic>
    </p:spTree>
    <p:extLst>
      <p:ext uri="{BB962C8B-B14F-4D97-AF65-F5344CB8AC3E}">
        <p14:creationId xmlns:p14="http://schemas.microsoft.com/office/powerpoint/2010/main" val="30944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이클립스에서 만든 프로젝트 </a:t>
            </a:r>
            <a:r>
              <a:rPr lang="en-US" altLang="ko-KR" sz="3600" dirty="0" err="1" smtClean="0"/>
              <a:t>github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에 공유하기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64" y="1825625"/>
            <a:ext cx="4680871" cy="4351338"/>
          </a:xfrm>
        </p:spPr>
      </p:pic>
    </p:spTree>
    <p:extLst>
      <p:ext uri="{BB962C8B-B14F-4D97-AF65-F5344CB8AC3E}">
        <p14:creationId xmlns:p14="http://schemas.microsoft.com/office/powerpoint/2010/main" val="18915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이클립스에서 만든 프로젝트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에 공유하기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81" y="2568610"/>
            <a:ext cx="4587638" cy="2865368"/>
          </a:xfrm>
        </p:spPr>
      </p:pic>
    </p:spTree>
    <p:extLst>
      <p:ext uri="{BB962C8B-B14F-4D97-AF65-F5344CB8AC3E}">
        <p14:creationId xmlns:p14="http://schemas.microsoft.com/office/powerpoint/2010/main" val="36932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82</Words>
  <Application>Microsoft Office PowerPoint</Application>
  <PresentationFormat>와이드스크린</PresentationFormat>
  <Paragraphs>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GitHub 사용하기</vt:lpstr>
      <vt:lpstr> github.com 에 접속/가입하기</vt:lpstr>
      <vt:lpstr> github.com 에 접속/가입하기</vt:lpstr>
      <vt:lpstr> github.com 에 접속/가입하기</vt:lpstr>
      <vt:lpstr> github.com 에 접속/가입하기</vt:lpstr>
      <vt:lpstr> github 저장소 주소 만들기</vt:lpstr>
      <vt:lpstr>만들어진 저장소 주소 확인하기</vt:lpstr>
      <vt:lpstr>이클립스에서 만든 프로젝트 github 에 공유하기</vt:lpstr>
      <vt:lpstr>이클립스에서 만든 프로젝트 github 에 공유하기</vt:lpstr>
      <vt:lpstr>이클립스에서 만든 프로젝트 github 에 공유하기</vt:lpstr>
      <vt:lpstr>이클립스에서 만든 프로젝트 github 에 공유하기</vt:lpstr>
      <vt:lpstr>이클립스에서 만든 프로젝트 github 에 공유하기</vt:lpstr>
      <vt:lpstr>이클립스에서 만든 프로젝트 github 에 공유하기</vt:lpstr>
      <vt:lpstr>이클립스에서 만든 프로젝트 github 에 공유하기</vt:lpstr>
      <vt:lpstr>완료! github 에 공유하기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사용하기</dc:title>
  <dc:creator>hg lee</dc:creator>
  <cp:lastModifiedBy>hg lee</cp:lastModifiedBy>
  <cp:revision>3</cp:revision>
  <dcterms:created xsi:type="dcterms:W3CDTF">2018-04-05T08:47:29Z</dcterms:created>
  <dcterms:modified xsi:type="dcterms:W3CDTF">2018-04-05T09:25:15Z</dcterms:modified>
</cp:coreProperties>
</file>