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7B8-FCDC-443E-85D1-C2633696905B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A22-CA82-4AB9-84E5-E13ED165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73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7B8-FCDC-443E-85D1-C2633696905B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A22-CA82-4AB9-84E5-E13ED165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90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7B8-FCDC-443E-85D1-C2633696905B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A22-CA82-4AB9-84E5-E13ED165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8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7B8-FCDC-443E-85D1-C2633696905B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A22-CA82-4AB9-84E5-E13ED165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72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7B8-FCDC-443E-85D1-C2633696905B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A22-CA82-4AB9-84E5-E13ED165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0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7B8-FCDC-443E-85D1-C2633696905B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A22-CA82-4AB9-84E5-E13ED165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40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7B8-FCDC-443E-85D1-C2633696905B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A22-CA82-4AB9-84E5-E13ED165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2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7B8-FCDC-443E-85D1-C2633696905B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A22-CA82-4AB9-84E5-E13ED165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6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7B8-FCDC-443E-85D1-C2633696905B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A22-CA82-4AB9-84E5-E13ED165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41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7B8-FCDC-443E-85D1-C2633696905B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A22-CA82-4AB9-84E5-E13ED165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34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7B8-FCDC-443E-85D1-C2633696905B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A22-CA82-4AB9-84E5-E13ED165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66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677B8-FCDC-443E-85D1-C2633696905B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90A22-CA82-4AB9-84E5-E13ED165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5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프로젝트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9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이클립스에서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Import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14" y="2103749"/>
            <a:ext cx="3604572" cy="3795089"/>
          </a:xfrm>
        </p:spPr>
      </p:pic>
    </p:spTree>
    <p:extLst>
      <p:ext uri="{BB962C8B-B14F-4D97-AF65-F5344CB8AC3E}">
        <p14:creationId xmlns:p14="http://schemas.microsoft.com/office/powerpoint/2010/main" val="321834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이클립스에서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버튼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751" y="2519075"/>
            <a:ext cx="5052498" cy="2964437"/>
          </a:xfrm>
        </p:spPr>
      </p:pic>
    </p:spTree>
    <p:extLst>
      <p:ext uri="{BB962C8B-B14F-4D97-AF65-F5344CB8AC3E}">
        <p14:creationId xmlns:p14="http://schemas.microsoft.com/office/powerpoint/2010/main" val="100711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이클립스에서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Import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093" y="2347610"/>
            <a:ext cx="3619814" cy="3307367"/>
          </a:xfrm>
        </p:spPr>
      </p:pic>
    </p:spTree>
    <p:extLst>
      <p:ext uri="{BB962C8B-B14F-4D97-AF65-F5344CB8AC3E}">
        <p14:creationId xmlns:p14="http://schemas.microsoft.com/office/powerpoint/2010/main" val="27180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이클립스에서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Import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852" y="2179956"/>
            <a:ext cx="3650296" cy="3642676"/>
          </a:xfrm>
        </p:spPr>
      </p:pic>
    </p:spTree>
    <p:extLst>
      <p:ext uri="{BB962C8B-B14F-4D97-AF65-F5344CB8AC3E}">
        <p14:creationId xmlns:p14="http://schemas.microsoft.com/office/powerpoint/2010/main" val="145203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주소 </a:t>
            </a:r>
            <a:r>
              <a:rPr lang="ko-KR" altLang="en-US" dirty="0" err="1" smtClean="0"/>
              <a:t>복사해오기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635" y="2016112"/>
            <a:ext cx="7498730" cy="3970364"/>
          </a:xfrm>
        </p:spPr>
      </p:pic>
    </p:spTree>
    <p:extLst>
      <p:ext uri="{BB962C8B-B14F-4D97-AF65-F5344CB8AC3E}">
        <p14:creationId xmlns:p14="http://schemas.microsoft.com/office/powerpoint/2010/main" val="18992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이클립스에서 방금 복사한 주소 입력하기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472" y="2118991"/>
            <a:ext cx="3635055" cy="3764606"/>
          </a:xfrm>
        </p:spPr>
      </p:pic>
    </p:spTree>
    <p:extLst>
      <p:ext uri="{BB962C8B-B14F-4D97-AF65-F5344CB8AC3E}">
        <p14:creationId xmlns:p14="http://schemas.microsoft.com/office/powerpoint/2010/main" val="5599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이클립스에서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Import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283" y="2115180"/>
            <a:ext cx="3627434" cy="3772227"/>
          </a:xfrm>
        </p:spPr>
      </p:pic>
    </p:spTree>
    <p:extLst>
      <p:ext uri="{BB962C8B-B14F-4D97-AF65-F5344CB8AC3E}">
        <p14:creationId xmlns:p14="http://schemas.microsoft.com/office/powerpoint/2010/main" val="31630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이클립스에서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Import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662" y="2111370"/>
            <a:ext cx="3642676" cy="3779848"/>
          </a:xfrm>
        </p:spPr>
      </p:pic>
    </p:spTree>
    <p:extLst>
      <p:ext uri="{BB962C8B-B14F-4D97-AF65-F5344CB8AC3E}">
        <p14:creationId xmlns:p14="http://schemas.microsoft.com/office/powerpoint/2010/main" val="154711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이클립스에서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Import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662" y="2111370"/>
            <a:ext cx="3642676" cy="3779848"/>
          </a:xfrm>
        </p:spPr>
      </p:pic>
    </p:spTree>
    <p:extLst>
      <p:ext uri="{BB962C8B-B14F-4D97-AF65-F5344CB8AC3E}">
        <p14:creationId xmlns:p14="http://schemas.microsoft.com/office/powerpoint/2010/main" val="44402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</Words>
  <Application>Microsoft Office PowerPoint</Application>
  <PresentationFormat>와이드스크린</PresentationFormat>
  <Paragraphs>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Github 에서 프로젝트 Import 하기</vt:lpstr>
      <vt:lpstr>이클립스에서 Import 버튼</vt:lpstr>
      <vt:lpstr>이클립스에서 Git Import</vt:lpstr>
      <vt:lpstr>이클립스에서 Git Import</vt:lpstr>
      <vt:lpstr> github 에서 주소 복사해오기</vt:lpstr>
      <vt:lpstr>이클립스에서 방금 복사한 주소 입력하기</vt:lpstr>
      <vt:lpstr>이클립스에서 Git Import</vt:lpstr>
      <vt:lpstr>이클립스에서 Git Import</vt:lpstr>
      <vt:lpstr>이클립스에서 Git Import</vt:lpstr>
      <vt:lpstr>이클립스에서 Git Import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에서 프로젝트 Import 하기</dc:title>
  <dc:creator>hg lee</dc:creator>
  <cp:lastModifiedBy>hg lee</cp:lastModifiedBy>
  <cp:revision>2</cp:revision>
  <dcterms:created xsi:type="dcterms:W3CDTF">2018-04-05T08:57:15Z</dcterms:created>
  <dcterms:modified xsi:type="dcterms:W3CDTF">2018-04-05T09:25:09Z</dcterms:modified>
</cp:coreProperties>
</file>