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3" r:id="rId1"/>
  </p:sldMasterIdLst>
  <p:sldIdLst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8288000" cy="10287000"/>
  <p:notesSz cx="6858000" cy="9144000"/>
  <p:embeddedFontLst>
    <p:embeddedFont>
      <p:font typeface="Tw Cen MT" panose="020B0602020104020603" pitchFamily="34" charset="77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slide" Target="slides/slide1.xml"/><Relationship Id="rId20" Type="http://schemas.openxmlformats.org/officeDocument/2006/relationships/slide" Target="slides/slide1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1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3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2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7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3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2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1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Empowering Voters /n Content: Provide information on organizations and initiatives that aim to empower and encourage voter participation. Keyword: Empowering voters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1493"/>
                </a:solidFill>
                <a:latin typeface="Arial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1493"/>
                </a:solidFill>
                <a:latin typeface="Arial"/>
              </a:rPr>
              <a:t>right to vote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Kushagra Gupta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/n Content: Briefly explain the importance and history of the right to vote. Keyword: Right to vote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Voting Rights Timeline /n Content: Provide a timeline highlighting key milestones in the fight for voting rights. Keyword: Timeline, Voting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Suffrage /n Content: Explain the concept of universal suffrage and its impact on democracy. Keyword: Universal suffrage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Barriers to Voting /n Content: Discuss various types of barriers that have historically limited access to voting. Keyword: Barriers,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Voting Rights Act of 1965 /n Content: Explain the significance of the Voting Rights Act of 1965 in ensuring equal voting rights. Keyword: Voting Rights 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Voter Suppression /n Content: Explore current challenges and tactics used to suppress voter turnout. Keyword: Voter suppression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{224A9F80-F860-BF46-96B6-B189D7405E4F}tf10001073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Tw Cen MT</vt:lpstr>
      <vt:lpstr>Arial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8</cp:revision>
  <dcterms:created xsi:type="dcterms:W3CDTF">2006-08-16T00:00:00Z</dcterms:created>
  <dcterms:modified xsi:type="dcterms:W3CDTF">2023-07-19T23:38:01Z</dcterms:modified>
  <dc:identifier>DAFniOPWdR0</dc:identifier>
</cp:coreProperties>
</file>