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right to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kushagra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Importance of Right to Education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Definition of right to education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Access to education as a fundamental human right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Impact of education on individual development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Role of education in promoting equality and reducing poverty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Importance, Right to Education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Challenges in Ensuring Right to Education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Barriers to accessing education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Discrimination and inequality in education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Lack of adequate infrastructure and resources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Influence of socio-economic factors on education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Efforts and initiatives to overcome these challenges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Challenges, Education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