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juvenile justice 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KUSHAGRA GUPTA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Overview of Juvenile Justice 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Background and purpose of the Juvenile Justice Act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Key provisions of the Act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Age limit and eligibility criteria for juvenile offenders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Objectives and approach of the Act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Juvenile Justice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Rehabilitation and Punishment under the Juvenile Justice 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Rehabilitation measures for juvenile offenders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Counseling and guidance programs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Vocational training and skill development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Special homes and observation homes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Punitive measures and consequences for serious offenses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Rehabilitation and Punishment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