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08" r:id="rId1"/>
  </p:sldMasterIdLst>
  <p:sldIdLst>
    <p:sldId id="256" r:id="rId2"/>
    <p:sldId id="257" r:id="rId3"/>
  </p:sldIdLst>
  <p:sldSz cx="18288000" cy="10287000"/>
  <p:notesSz cx="6858000" cy="9144000"/>
  <p:embeddedFontLst>
    <p:embeddedFont>
      <p:font typeface="Century Gothic" panose="020B0502020202020204" pitchFamily="34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03" autoAdjust="0"/>
  </p:normalViewPr>
  <p:slideViewPr>
    <p:cSldViewPr>
      <p:cViewPr varScale="1">
        <p:scale>
          <a:sx n="54" d="100"/>
          <a:sy n="54" d="100"/>
        </p:scale>
        <p:origin x="33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6518" y="914402"/>
            <a:ext cx="13014333" cy="4800600"/>
          </a:xfrm>
        </p:spPr>
        <p:txBody>
          <a:bodyPr anchor="b">
            <a:normAutofit/>
          </a:bodyPr>
          <a:lstStyle>
            <a:lvl1pPr algn="ctr">
              <a:defRPr sz="72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6518" y="5829300"/>
            <a:ext cx="13014333" cy="2857500"/>
          </a:xfrm>
        </p:spPr>
        <p:txBody>
          <a:bodyPr anchor="t">
            <a:normAutofit/>
          </a:bodyPr>
          <a:lstStyle>
            <a:lvl1pPr marL="0" indent="0" algn="ctr">
              <a:buNone/>
              <a:defRPr sz="31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6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20" y="7099298"/>
            <a:ext cx="14859000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69418" y="1398168"/>
            <a:ext cx="12338916" cy="474746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120" y="7949405"/>
            <a:ext cx="14859000" cy="740568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3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9" y="914402"/>
            <a:ext cx="14858999" cy="4686299"/>
          </a:xfrm>
        </p:spPr>
        <p:txBody>
          <a:bodyPr anchor="ctr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117" y="6515100"/>
            <a:ext cx="14859000" cy="2171700"/>
          </a:xfrm>
        </p:spPr>
        <p:txBody>
          <a:bodyPr anchor="ctr">
            <a:normAutofit/>
          </a:bodyPr>
          <a:lstStyle>
            <a:lvl1pPr marL="0" indent="0" algn="l">
              <a:buNone/>
              <a:defRPr sz="3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59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54918" y="1180236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656718" y="4114800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0" y="914402"/>
            <a:ext cx="13944597" cy="4114799"/>
          </a:xfrm>
        </p:spPr>
        <p:txBody>
          <a:bodyPr anchor="ctr">
            <a:normAutofit/>
          </a:bodyPr>
          <a:lstStyle>
            <a:lvl1pPr algn="l">
              <a:defRPr sz="4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12218" y="5029200"/>
            <a:ext cx="13258803" cy="5715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117" y="6515100"/>
            <a:ext cx="14859000" cy="21717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3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21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8" y="4962872"/>
            <a:ext cx="14859000" cy="2203200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116" y="7166072"/>
            <a:ext cx="14859002" cy="12906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71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54918" y="1180236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656718" y="4114800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0" y="914402"/>
            <a:ext cx="13944597" cy="4114799"/>
          </a:xfrm>
        </p:spPr>
        <p:txBody>
          <a:bodyPr anchor="ctr">
            <a:normAutofit/>
          </a:bodyPr>
          <a:lstStyle>
            <a:lvl1pPr algn="l">
              <a:defRPr sz="4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12118" y="5829300"/>
            <a:ext cx="14859000" cy="13335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6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117" y="7162800"/>
            <a:ext cx="14859000" cy="15240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10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9" y="914402"/>
            <a:ext cx="14858999" cy="41147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12118" y="5257800"/>
            <a:ext cx="14859000" cy="12573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2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117" y="6515100"/>
            <a:ext cx="14859000" cy="21717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91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12120" y="914400"/>
            <a:ext cx="14858997" cy="285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35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5347" y="914399"/>
            <a:ext cx="3315771" cy="77724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2118" y="914400"/>
            <a:ext cx="11315700" cy="7772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0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1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6520" y="4962872"/>
            <a:ext cx="13030200" cy="2203200"/>
          </a:xfrm>
        </p:spPr>
        <p:txBody>
          <a:bodyPr anchor="b"/>
          <a:lstStyle>
            <a:lvl1pPr algn="r">
              <a:defRPr sz="6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6517" y="7166072"/>
            <a:ext cx="13030202" cy="1290600"/>
          </a:xfrm>
        </p:spPr>
        <p:txBody>
          <a:bodyPr anchor="t">
            <a:normAutofit/>
          </a:bodyPr>
          <a:lstStyle>
            <a:lvl1pPr marL="0" indent="0" algn="r">
              <a:buNone/>
              <a:defRPr sz="3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8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2118" y="4000499"/>
            <a:ext cx="7315200" cy="4686302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5918" y="4000500"/>
            <a:ext cx="7315200" cy="4686300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5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3921" y="3987800"/>
            <a:ext cx="6883397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2118" y="4864894"/>
            <a:ext cx="7315200" cy="3821906"/>
          </a:xfrm>
        </p:spPr>
        <p:txBody>
          <a:bodyPr anchor="t"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64700" y="4000500"/>
            <a:ext cx="6906420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5919" y="4864894"/>
            <a:ext cx="7315202" cy="3821906"/>
          </a:xfrm>
        </p:spPr>
        <p:txBody>
          <a:bodyPr anchor="t"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0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8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3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7" y="2400300"/>
            <a:ext cx="5323682" cy="2057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5719" y="914402"/>
            <a:ext cx="8915402" cy="7772400"/>
          </a:xfrm>
        </p:spPr>
        <p:txBody>
          <a:bodyPr anchor="ctr">
            <a:normAutofit/>
          </a:bodyPr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117" y="4457700"/>
            <a:ext cx="5323682" cy="27432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7" y="2400300"/>
            <a:ext cx="8001002" cy="2057400"/>
          </a:xfrm>
        </p:spPr>
        <p:txBody>
          <a:bodyPr anchor="b">
            <a:normAutofit/>
          </a:bodyPr>
          <a:lstStyle>
            <a:lvl1pPr algn="l">
              <a:defRPr sz="4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150600" y="-27432"/>
            <a:ext cx="4914899" cy="1035558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117" y="4457700"/>
            <a:ext cx="8001002" cy="2743200"/>
          </a:xfr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598818" y="8824913"/>
            <a:ext cx="1371600" cy="54768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12118" y="8824913"/>
            <a:ext cx="7658100" cy="54768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113919" y="8824913"/>
            <a:ext cx="4838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0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2120" y="914400"/>
            <a:ext cx="14858997" cy="2857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120" y="4000499"/>
            <a:ext cx="14858997" cy="4686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56418" y="8824913"/>
            <a:ext cx="24003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12118" y="8824913"/>
            <a:ext cx="113157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71019" y="8824913"/>
            <a:ext cx="82675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53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</p:sldLayoutIdLst>
  <p:txStyles>
    <p:titleStyle>
      <a:lvl1pPr algn="l" defTabSz="685800" rtl="0" eaLnBrk="1" latinLnBrk="0" hangingPunct="1">
        <a:spcBef>
          <a:spcPct val="0"/>
        </a:spcBef>
        <a:buNone/>
        <a:defRPr sz="4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6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100000"/>
        <a:buFont typeface="Arial"/>
        <a:buChar char="•"/>
        <a:defRPr sz="3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100000"/>
        <a:buFont typeface="Arial"/>
        <a:buChar char="•"/>
        <a:defRPr sz="27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8002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100000"/>
        <a:buFont typeface="Arial"/>
        <a:buChar char="•"/>
        <a:defRPr sz="2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23145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100000"/>
        <a:buFont typeface="Arial"/>
        <a:buChar char="•"/>
        <a:defRPr sz="2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30003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100000"/>
        <a:buFont typeface="Arial"/>
        <a:buChar char="•"/>
        <a:defRPr sz="2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AAF7-942A-3F01-B450-ECA88D24B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29577-B69C-B7BA-E050-EB3F0CD26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14825250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9B61-C093-1014-26D6-521B9F4C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EA870-698B-0CFA-B15A-EF6A1BB2C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07971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39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Arial</vt:lpstr>
      <vt:lpstr>Mesh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KUSHAGRA GUPTA</cp:lastModifiedBy>
  <cp:revision>5</cp:revision>
  <dcterms:created xsi:type="dcterms:W3CDTF">2006-08-16T00:00:00Z</dcterms:created>
  <dcterms:modified xsi:type="dcterms:W3CDTF">2023-09-29T19:38:25Z</dcterms:modified>
  <dc:identifier>DAFniOPWdR0</dc:identifier>
</cp:coreProperties>
</file>