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3" r:id="rId1"/>
  </p:sldMasterIdLst>
  <p:sldIdLst>
    <p:sldId id="258" r:id="rId15"/>
    <p:sldId id="259" r:id="rId16"/>
    <p:sldId id="260" r:id="rId17"/>
    <p:sldId id="261" r:id="rId18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Wingdings 2" pitchFamily="2" charset="2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29DB"/>
    <a:srgbClr val="00CDCD"/>
    <a:srgbClr val="00D6A3"/>
    <a:srgbClr val="00FB92"/>
    <a:srgbClr val="521B9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35" autoAdjust="0"/>
  </p:normalViewPr>
  <p:slideViewPr>
    <p:cSldViewPr>
      <p:cViewPr varScale="1">
        <p:scale>
          <a:sx n="71" d="100"/>
          <a:sy n="71" d="100"/>
        </p:scale>
        <p:origin x="1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font" Target="fonts/font7.fntdata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1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9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2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810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73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2930980"/>
            <a:ext cx="16490324" cy="2212520"/>
          </a:xfrm>
          <a:noFill/>
          <a:ln>
            <a:solidFill>
              <a:schemeClr val="bg1"/>
            </a:solidFill>
          </a:ln>
        </p:spPr>
        <p:txBody>
          <a:bodyPr/>
          <a:lstStyle/>
          <a:p>
            <a:endParaRPr lang="en-JP" dirty="0">
              <a:latin typeface="Britannic Bold" panose="020B0903060703020204" pitchFamily="34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9064" y="5905500"/>
            <a:ext cx="16490319" cy="885482"/>
          </a:xfrm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en-JP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B61-C093-1014-26D6-521B9F4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 dirty="0">
              <a:latin typeface="Britannic Bold" panose="020B090306070302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A870-698B-0CFA-B15A-EF6A1BB2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FB92"/>
              </a:buClr>
              <a:buFont typeface="Wingdings 2" pitchFamily="2" charset="2"/>
              <a:buChar char=""/>
            </a:pPr>
            <a:r>
              <a:rPr lang="en-JP" dirty="0">
                <a:solidFill>
                  <a:schemeClr val="bg1"/>
                </a:solidFill>
                <a:latin typeface="Britannic Bold" panose="020B0903060703020204" pitchFamily="34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7971533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prohibition of robbery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KUSHAGRA GUPTA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The Impact of Robbery /n Content: /n - Overview of the consequences of robbery /n - Effects on individuals and communities /n - Economic impact /n Keywords: Impact, Robbery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Implementing Prohibition Measures /n Content: /n - Strategies for preventing robbery /n - Examples of successful prohibition initiatives /n - Role of law enforcement and community involvement /n Keywords: Prohibition,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Images provided by Pexels: https://www.pexels.com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</TotalTime>
  <Words>2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Britannic Bold</vt:lpstr>
      <vt:lpstr>Wingdings 2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Hina Ota</cp:lastModifiedBy>
  <cp:revision>9</cp:revision>
  <dcterms:created xsi:type="dcterms:W3CDTF">2006-08-16T00:00:00Z</dcterms:created>
  <dcterms:modified xsi:type="dcterms:W3CDTF">2023-07-19T07:54:08Z</dcterms:modified>
  <dc:identifier>DAFniOPWdR0</dc:identifier>
</cp:coreProperties>
</file>