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unlawful activities prevention 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KUSHAGRA GUPTA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Overview of the Unlawful Activities Prevention 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Introduction to the Unlawful Activities Prevention Act (UAPA)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Purpose and objectives of UAPA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Key provisions of UAPA, including definition of unlawful activities and prescribed punishments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Importance of UAPA in combating terrorism and other unlawful activities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Keywords: UAPA Overview, Unlawful Activities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Key Features and Criticisms of the Unlawful Activities Prevention 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Significant features of UAPA, such as the power of authorities to declare an organization as unlawful, provisions for detention without charge, and restrictions on bail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Criticisms and controversies surrounding UAPA, including concerns about misuse, infringement of civil liberties, and lack of judicial oversight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Examples of cases and instances related to UAPA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Keywords: UAPA Features, Criticisms of UAPA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