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8" r:id="rId15"/>
    <p:sldId id="259" r:id="rId16"/>
    <p:sldId id="260" r:id="rId17"/>
    <p:sldId id="261" r:id="rId18"/>
    <p:sldId id="262" r:id="rId19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Wingdings 2" pitchFamily="2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930980"/>
            <a:ext cx="16490324" cy="2212520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064" y="5905500"/>
            <a:ext cx="16490319" cy="885482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FB92"/>
              </a:buClr>
              <a:buFont typeface="Wingdings 2" pitchFamily="2" charset="2"/>
              <a:buChar char=""/>
            </a:pPr>
            <a:r>
              <a:rPr lang="en-JP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Right to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KUSHAGRA GUPTA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Importance of Right to Education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Definition of Right to Education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Global significance of ensuring education for all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Key principles and provisions of Right to Education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Examples of countries implementing the Right to Education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Importance, Right to Education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Benefits of Right to Education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Access to quality education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Reduction of inequality and poverty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Empowerment of individuals and communities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Enhancing economic growth and development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Benefits, Right to Education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Challenges and Solutions for Implementing the Right to Education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Challenges in providing universal access to education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Addressing issues of discrimination, gender inequality, and cultural barriers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Solutions such as policy changes and community involvement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Importance of international cooperation and funding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Challenges, Solutions, Right to Education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Britannic Bold</vt:lpstr>
      <vt:lpstr>Wingdings 2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9</cp:revision>
  <dcterms:created xsi:type="dcterms:W3CDTF">2006-08-16T00:00:00Z</dcterms:created>
  <dcterms:modified xsi:type="dcterms:W3CDTF">2023-07-19T07:54:08Z</dcterms:modified>
  <dc:identifier>DAFniOPWdR0</dc:identifier>
</cp:coreProperties>
</file>