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36DABB-2E69-4F0B-BD5C-7743CD16F8CC}" v="17" dt="2023-02-28T17:36:29.457"/>
    <p1510:client id="{231BBD89-F433-4B03-83D6-DF813AFF07CE}" v="10" dt="2023-02-28T20:05:32.328"/>
    <p1510:client id="{2CA7C9CD-9E28-417C-9C8A-C20CCB91A054}" v="52" dt="2023-02-15T19:39:22.350"/>
    <p1510:client id="{33042BB0-DC4B-4875-982C-BDEF96CA17A8}" v="209" dt="2023-02-15T19:14:42.504"/>
    <p1510:client id="{7F8CE373-E610-4B50-B5B0-D8B26E8C4765}" v="83" dt="2023-02-15T21:59:22.250"/>
    <p1510:client id="{8F5FF0C5-1566-42FB-A9B0-0068AD08535C}" v="839" dt="2023-02-15T19:00:19.741"/>
    <p1510:client id="{E24C1D86-AA54-495B-91A0-815119B0F872}" v="33" dt="2023-02-28T20:07:21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0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2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82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2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2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81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1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8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7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7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E9304AA3-71C7-9308-6DD9-D9F78E503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17" r="-2" b="205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96A837-740E-3490-C64D-9E891496E1BC}"/>
              </a:ext>
            </a:extLst>
          </p:cNvPr>
          <p:cNvSpPr txBox="1"/>
          <p:nvPr/>
        </p:nvSpPr>
        <p:spPr>
          <a:xfrm>
            <a:off x="3366294" y="1073638"/>
            <a:ext cx="5541054" cy="221362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i="1" u="sng">
                <a:latin typeface="+mj-lt"/>
                <a:ea typeface="+mj-ea"/>
                <a:cs typeface="+mj-cs"/>
              </a:rPr>
              <a:t>10 reasons you should date me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BCAA75B-9575-4CCC-93E3-92434A827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2D124407-77F0-9E2F-EC3D-6E04AF177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61" r="1" b="23962"/>
          <a:stretch/>
        </p:blipFill>
        <p:spPr>
          <a:xfrm rot="5400000">
            <a:off x="3399817" y="-481520"/>
            <a:ext cx="5389123" cy="7208196"/>
          </a:xfrm>
          <a:prstGeom prst="rect">
            <a:avLst/>
          </a:prstGeom>
        </p:spPr>
      </p:pic>
      <p:sp>
        <p:nvSpPr>
          <p:cNvPr id="24" name="gradient">
            <a:extLst>
              <a:ext uri="{FF2B5EF4-FFF2-40B4-BE49-F238E27FC236}">
                <a16:creationId xmlns:a16="http://schemas.microsoft.com/office/drawing/2014/main" id="{118516CC-C263-457F-880D-3DEB59761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3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3E2C8920-D6A9-4A86-944A-82132E11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2624500 w 12192000"/>
              <a:gd name="connsiteY0" fmla="*/ 3434669 h 6858000"/>
              <a:gd name="connsiteX1" fmla="*/ 2638267 w 12192000"/>
              <a:gd name="connsiteY1" fmla="*/ 3462414 h 6858000"/>
              <a:gd name="connsiteX2" fmla="*/ 2615211 w 12192000"/>
              <a:gd name="connsiteY2" fmla="*/ 3521376 h 6858000"/>
              <a:gd name="connsiteX3" fmla="*/ 2600654 w 12192000"/>
              <a:gd name="connsiteY3" fmla="*/ 3464551 h 6858000"/>
              <a:gd name="connsiteX4" fmla="*/ 2599074 w 12192000"/>
              <a:gd name="connsiteY4" fmla="*/ 3451188 h 6858000"/>
              <a:gd name="connsiteX5" fmla="*/ 2608029 w 12192000"/>
              <a:gd name="connsiteY5" fmla="*/ 3445027 h 6858000"/>
              <a:gd name="connsiteX6" fmla="*/ 2624500 w 12192000"/>
              <a:gd name="connsiteY6" fmla="*/ 3434669 h 6858000"/>
              <a:gd name="connsiteX7" fmla="*/ 2588192 w 12192000"/>
              <a:gd name="connsiteY7" fmla="*/ 3353241 h 6858000"/>
              <a:gd name="connsiteX8" fmla="*/ 2588689 w 12192000"/>
              <a:gd name="connsiteY8" fmla="*/ 3356981 h 6858000"/>
              <a:gd name="connsiteX9" fmla="*/ 2596171 w 12192000"/>
              <a:gd name="connsiteY9" fmla="*/ 3426650 h 6858000"/>
              <a:gd name="connsiteX10" fmla="*/ 2599074 w 12192000"/>
              <a:gd name="connsiteY10" fmla="*/ 3451188 h 6858000"/>
              <a:gd name="connsiteX11" fmla="*/ 2594999 w 12192000"/>
              <a:gd name="connsiteY11" fmla="*/ 3453992 h 6858000"/>
              <a:gd name="connsiteX12" fmla="*/ 2588004 w 12192000"/>
              <a:gd name="connsiteY12" fmla="*/ 3453710 h 6858000"/>
              <a:gd name="connsiteX13" fmla="*/ 2586749 w 12192000"/>
              <a:gd name="connsiteY13" fmla="*/ 3429871 h 6858000"/>
              <a:gd name="connsiteX14" fmla="*/ 2584874 w 12192000"/>
              <a:gd name="connsiteY14" fmla="*/ 3384129 h 6858000"/>
              <a:gd name="connsiteX15" fmla="*/ 2584471 w 12192000"/>
              <a:gd name="connsiteY15" fmla="*/ 3368801 h 6858000"/>
              <a:gd name="connsiteX16" fmla="*/ 8712491 w 12192000"/>
              <a:gd name="connsiteY16" fmla="*/ 1857588 h 6858000"/>
              <a:gd name="connsiteX17" fmla="*/ 8716270 w 12192000"/>
              <a:gd name="connsiteY17" fmla="*/ 1862123 h 6858000"/>
              <a:gd name="connsiteX18" fmla="*/ 8693214 w 12192000"/>
              <a:gd name="connsiteY18" fmla="*/ 1881399 h 6858000"/>
              <a:gd name="connsiteX19" fmla="*/ 8666001 w 12192000"/>
              <a:gd name="connsiteY19" fmla="*/ 1889337 h 6858000"/>
              <a:gd name="connsiteX20" fmla="*/ 8712491 w 12192000"/>
              <a:gd name="connsiteY20" fmla="*/ 1857588 h 6858000"/>
              <a:gd name="connsiteX21" fmla="*/ 8434311 w 12192000"/>
              <a:gd name="connsiteY21" fmla="*/ 1327307 h 6858000"/>
              <a:gd name="connsiteX22" fmla="*/ 8159533 w 12192000"/>
              <a:gd name="connsiteY22" fmla="*/ 1522714 h 6858000"/>
              <a:gd name="connsiteX23" fmla="*/ 8155375 w 12192000"/>
              <a:gd name="connsiteY23" fmla="*/ 1518178 h 6858000"/>
              <a:gd name="connsiteX24" fmla="*/ 8434311 w 12192000"/>
              <a:gd name="connsiteY24" fmla="*/ 1327307 h 6858000"/>
              <a:gd name="connsiteX25" fmla="*/ 3689408 w 12192000"/>
              <a:gd name="connsiteY25" fmla="*/ 1234784 h 6858000"/>
              <a:gd name="connsiteX26" fmla="*/ 3687110 w 12192000"/>
              <a:gd name="connsiteY26" fmla="*/ 1236974 h 6858000"/>
              <a:gd name="connsiteX27" fmla="*/ 3685020 w 12192000"/>
              <a:gd name="connsiteY27" fmla="*/ 1236213 h 6858000"/>
              <a:gd name="connsiteX28" fmla="*/ 9033144 w 12192000"/>
              <a:gd name="connsiteY28" fmla="*/ 527776 h 6858000"/>
              <a:gd name="connsiteX29" fmla="*/ 9022797 w 12192000"/>
              <a:gd name="connsiteY29" fmla="*/ 531320 h 6858000"/>
              <a:gd name="connsiteX30" fmla="*/ 8968370 w 12192000"/>
              <a:gd name="connsiteY30" fmla="*/ 589903 h 6858000"/>
              <a:gd name="connsiteX31" fmla="*/ 8941535 w 12192000"/>
              <a:gd name="connsiteY31" fmla="*/ 595951 h 6858000"/>
              <a:gd name="connsiteX32" fmla="*/ 8900338 w 12192000"/>
              <a:gd name="connsiteY32" fmla="*/ 598597 h 6858000"/>
              <a:gd name="connsiteX33" fmla="*/ 8873502 w 12192000"/>
              <a:gd name="connsiteY33" fmla="*/ 638661 h 6858000"/>
              <a:gd name="connsiteX34" fmla="*/ 8756334 w 12192000"/>
              <a:gd name="connsiteY34" fmla="*/ 706694 h 6858000"/>
              <a:gd name="connsiteX35" fmla="*/ 8805092 w 12192000"/>
              <a:gd name="connsiteY35" fmla="*/ 689686 h 6858000"/>
              <a:gd name="connsiteX36" fmla="*/ 8816052 w 12192000"/>
              <a:gd name="connsiteY36" fmla="*/ 670031 h 6858000"/>
              <a:gd name="connsiteX37" fmla="*/ 8817564 w 12192000"/>
              <a:gd name="connsiteY37" fmla="*/ 642062 h 6858000"/>
              <a:gd name="connsiteX38" fmla="*/ 8875392 w 12192000"/>
              <a:gd name="connsiteY38" fmla="*/ 594061 h 6858000"/>
              <a:gd name="connsiteX39" fmla="*/ 8887865 w 12192000"/>
              <a:gd name="connsiteY39" fmla="*/ 586502 h 6858000"/>
              <a:gd name="connsiteX40" fmla="*/ 8895046 w 12192000"/>
              <a:gd name="connsiteY40" fmla="*/ 571384 h 6858000"/>
              <a:gd name="connsiteX41" fmla="*/ 8879550 w 12192000"/>
              <a:gd name="connsiteY41" fmla="*/ 560422 h 6858000"/>
              <a:gd name="connsiteX42" fmla="*/ 8859896 w 12192000"/>
              <a:gd name="connsiteY42" fmla="*/ 560045 h 6858000"/>
              <a:gd name="connsiteX43" fmla="*/ 8791862 w 12192000"/>
              <a:gd name="connsiteY43" fmla="*/ 595573 h 6858000"/>
              <a:gd name="connsiteX44" fmla="*/ 8599102 w 12192000"/>
              <a:gd name="connsiteY44" fmla="*/ 772459 h 6858000"/>
              <a:gd name="connsiteX45" fmla="*/ 8390467 w 12192000"/>
              <a:gd name="connsiteY45" fmla="*/ 930826 h 6858000"/>
              <a:gd name="connsiteX46" fmla="*/ 7892692 w 12192000"/>
              <a:gd name="connsiteY46" fmla="*/ 1278172 h 6858000"/>
              <a:gd name="connsiteX47" fmla="*/ 7035096 w 12192000"/>
              <a:gd name="connsiteY47" fmla="*/ 1523092 h 6858000"/>
              <a:gd name="connsiteX48" fmla="*/ 6202068 w 12192000"/>
              <a:gd name="connsiteY48" fmla="*/ 1564668 h 6858000"/>
              <a:gd name="connsiteX49" fmla="*/ 6083389 w 12192000"/>
              <a:gd name="connsiteY49" fmla="*/ 1571093 h 6858000"/>
              <a:gd name="connsiteX50" fmla="*/ 4049198 w 12192000"/>
              <a:gd name="connsiteY50" fmla="*/ 1293291 h 6858000"/>
              <a:gd name="connsiteX51" fmla="*/ 3757411 w 12192000"/>
              <a:gd name="connsiteY51" fmla="*/ 1205226 h 6858000"/>
              <a:gd name="connsiteX52" fmla="*/ 3708371 w 12192000"/>
              <a:gd name="connsiteY52" fmla="*/ 1228612 h 6858000"/>
              <a:gd name="connsiteX53" fmla="*/ 3689408 w 12192000"/>
              <a:gd name="connsiteY53" fmla="*/ 1234784 h 6858000"/>
              <a:gd name="connsiteX54" fmla="*/ 3693158 w 12192000"/>
              <a:gd name="connsiteY54" fmla="*/ 1231211 h 6858000"/>
              <a:gd name="connsiteX55" fmla="*/ 3693536 w 12192000"/>
              <a:gd name="connsiteY55" fmla="*/ 1221479 h 6858000"/>
              <a:gd name="connsiteX56" fmla="*/ 3664811 w 12192000"/>
              <a:gd name="connsiteY56" fmla="*/ 1184438 h 6858000"/>
              <a:gd name="connsiteX57" fmla="*/ 3610762 w 12192000"/>
              <a:gd name="connsiteY57" fmla="*/ 1167808 h 6858000"/>
              <a:gd name="connsiteX58" fmla="*/ 3583927 w 12192000"/>
              <a:gd name="connsiteY58" fmla="*/ 1181792 h 6858000"/>
              <a:gd name="connsiteX59" fmla="*/ 3548777 w 12192000"/>
              <a:gd name="connsiteY59" fmla="*/ 1197666 h 6858000"/>
              <a:gd name="connsiteX60" fmla="*/ 3382851 w 12192000"/>
              <a:gd name="connsiteY60" fmla="*/ 1087680 h 6858000"/>
              <a:gd name="connsiteX61" fmla="*/ 3269463 w 12192000"/>
              <a:gd name="connsiteY61" fmla="*/ 1008307 h 6858000"/>
              <a:gd name="connsiteX62" fmla="*/ 3247163 w 12192000"/>
              <a:gd name="connsiteY62" fmla="*/ 999992 h 6858000"/>
              <a:gd name="connsiteX63" fmla="*/ 3238470 w 12192000"/>
              <a:gd name="connsiteY63" fmla="*/ 1022292 h 6858000"/>
              <a:gd name="connsiteX64" fmla="*/ 3259636 w 12192000"/>
              <a:gd name="connsiteY64" fmla="*/ 1056687 h 6858000"/>
              <a:gd name="connsiteX65" fmla="*/ 3227888 w 12192000"/>
              <a:gd name="connsiteY65" fmla="*/ 1128500 h 6858000"/>
              <a:gd name="connsiteX66" fmla="*/ 3077080 w 12192000"/>
              <a:gd name="connsiteY66" fmla="*/ 1131901 h 6858000"/>
              <a:gd name="connsiteX67" fmla="*/ 3060828 w 12192000"/>
              <a:gd name="connsiteY67" fmla="*/ 1154579 h 6858000"/>
              <a:gd name="connsiteX68" fmla="*/ 3058560 w 12192000"/>
              <a:gd name="connsiteY68" fmla="*/ 1253605 h 6858000"/>
              <a:gd name="connsiteX69" fmla="*/ 3052135 w 12192000"/>
              <a:gd name="connsiteY69" fmla="*/ 1278172 h 6858000"/>
              <a:gd name="connsiteX70" fmla="*/ 3036638 w 12192000"/>
              <a:gd name="connsiteY70" fmla="*/ 1385891 h 6858000"/>
              <a:gd name="connsiteX71" fmla="*/ 2959912 w 12192000"/>
              <a:gd name="connsiteY71" fmla="*/ 1552573 h 6858000"/>
              <a:gd name="connsiteX72" fmla="*/ 2878273 w 12192000"/>
              <a:gd name="connsiteY72" fmla="*/ 1654244 h 6858000"/>
              <a:gd name="connsiteX73" fmla="*/ 2868068 w 12192000"/>
              <a:gd name="connsiteY73" fmla="*/ 1681458 h 6858000"/>
              <a:gd name="connsiteX74" fmla="*/ 2849926 w 12192000"/>
              <a:gd name="connsiteY74" fmla="*/ 1787287 h 6858000"/>
              <a:gd name="connsiteX75" fmla="*/ 2857862 w 12192000"/>
              <a:gd name="connsiteY75" fmla="*/ 1808831 h 6858000"/>
              <a:gd name="connsiteX76" fmla="*/ 2893769 w 12192000"/>
              <a:gd name="connsiteY76" fmla="*/ 1834154 h 6858000"/>
              <a:gd name="connsiteX77" fmla="*/ 2924006 w 12192000"/>
              <a:gd name="connsiteY77" fmla="*/ 1896518 h 6858000"/>
              <a:gd name="connsiteX78" fmla="*/ 2982213 w 12192000"/>
              <a:gd name="connsiteY78" fmla="*/ 1986095 h 6858000"/>
              <a:gd name="connsiteX79" fmla="*/ 3010559 w 12192000"/>
              <a:gd name="connsiteY79" fmla="*/ 2011419 h 6858000"/>
              <a:gd name="connsiteX80" fmla="*/ 2989393 w 12192000"/>
              <a:gd name="connsiteY80" fmla="*/ 2030694 h 6858000"/>
              <a:gd name="connsiteX81" fmla="*/ 2918336 w 12192000"/>
              <a:gd name="connsiteY81" fmla="*/ 2152398 h 6858000"/>
              <a:gd name="connsiteX82" fmla="*/ 3025300 w 12192000"/>
              <a:gd name="connsiteY82" fmla="*/ 2279772 h 6858000"/>
              <a:gd name="connsiteX83" fmla="*/ 3080482 w 12192000"/>
              <a:gd name="connsiteY83" fmla="*/ 2317190 h 6858000"/>
              <a:gd name="connsiteX84" fmla="*/ 2974274 w 12192000"/>
              <a:gd name="connsiteY84" fmla="*/ 2330041 h 6858000"/>
              <a:gd name="connsiteX85" fmla="*/ 2937235 w 12192000"/>
              <a:gd name="connsiteY85" fmla="*/ 2383333 h 6858000"/>
              <a:gd name="connsiteX86" fmla="*/ 2920982 w 12192000"/>
              <a:gd name="connsiteY86" fmla="*/ 2410169 h 6858000"/>
              <a:gd name="connsiteX87" fmla="*/ 2820823 w 12192000"/>
              <a:gd name="connsiteY87" fmla="*/ 2576471 h 6858000"/>
              <a:gd name="connsiteX88" fmla="*/ 2837453 w 12192000"/>
              <a:gd name="connsiteY88" fmla="*/ 2622961 h 6858000"/>
              <a:gd name="connsiteX89" fmla="*/ 3004512 w 12192000"/>
              <a:gd name="connsiteY89" fmla="*/ 2847848 h 6858000"/>
              <a:gd name="connsiteX90" fmla="*/ 2826870 w 12192000"/>
              <a:gd name="connsiteY90" fmla="*/ 2910590 h 6858000"/>
              <a:gd name="connsiteX91" fmla="*/ 2816287 w 12192000"/>
              <a:gd name="connsiteY91" fmla="*/ 3016798 h 6858000"/>
              <a:gd name="connsiteX92" fmla="*/ 2725575 w 12192000"/>
              <a:gd name="connsiteY92" fmla="*/ 3135855 h 6858000"/>
              <a:gd name="connsiteX93" fmla="*/ 2595651 w 12192000"/>
              <a:gd name="connsiteY93" fmla="*/ 3322048 h 6858000"/>
              <a:gd name="connsiteX94" fmla="*/ 2588192 w 12192000"/>
              <a:gd name="connsiteY94" fmla="*/ 3353241 h 6858000"/>
              <a:gd name="connsiteX95" fmla="*/ 2586000 w 12192000"/>
              <a:gd name="connsiteY95" fmla="*/ 3336739 h 6858000"/>
              <a:gd name="connsiteX96" fmla="*/ 2584218 w 12192000"/>
              <a:gd name="connsiteY96" fmla="*/ 3333908 h 6858000"/>
              <a:gd name="connsiteX97" fmla="*/ 2583981 w 12192000"/>
              <a:gd name="connsiteY97" fmla="*/ 3350151 h 6858000"/>
              <a:gd name="connsiteX98" fmla="*/ 2584471 w 12192000"/>
              <a:gd name="connsiteY98" fmla="*/ 3368801 h 6858000"/>
              <a:gd name="connsiteX99" fmla="*/ 2581175 w 12192000"/>
              <a:gd name="connsiteY99" fmla="*/ 3382582 h 6858000"/>
              <a:gd name="connsiteX100" fmla="*/ 2585672 w 12192000"/>
              <a:gd name="connsiteY100" fmla="*/ 3453616 h 6858000"/>
              <a:gd name="connsiteX101" fmla="*/ 2588004 w 12192000"/>
              <a:gd name="connsiteY101" fmla="*/ 3453710 h 6858000"/>
              <a:gd name="connsiteX102" fmla="*/ 2589462 w 12192000"/>
              <a:gd name="connsiteY102" fmla="*/ 3481407 h 6858000"/>
              <a:gd name="connsiteX103" fmla="*/ 2605762 w 12192000"/>
              <a:gd name="connsiteY103" fmla="*/ 3626071 h 6858000"/>
              <a:gd name="connsiteX104" fmla="*/ 2757325 w 12192000"/>
              <a:gd name="connsiteY104" fmla="*/ 3825635 h 6858000"/>
              <a:gd name="connsiteX105" fmla="*/ 2882052 w 12192000"/>
              <a:gd name="connsiteY105" fmla="*/ 3905008 h 6858000"/>
              <a:gd name="connsiteX106" fmla="*/ 3166279 w 12192000"/>
              <a:gd name="connsiteY106" fmla="*/ 4265583 h 6858000"/>
              <a:gd name="connsiteX107" fmla="*/ 3255857 w 12192000"/>
              <a:gd name="connsiteY107" fmla="*/ 4382374 h 6858000"/>
              <a:gd name="connsiteX108" fmla="*/ 3189713 w 12192000"/>
              <a:gd name="connsiteY108" fmla="*/ 4423949 h 6858000"/>
              <a:gd name="connsiteX109" fmla="*/ 3316331 w 12192000"/>
              <a:gd name="connsiteY109" fmla="*/ 4546409 h 6858000"/>
              <a:gd name="connsiteX110" fmla="*/ 3465625 w 12192000"/>
              <a:gd name="connsiteY110" fmla="*/ 4682475 h 6858000"/>
              <a:gd name="connsiteX111" fmla="*/ 6433759 w 12192000"/>
              <a:gd name="connsiteY111" fmla="*/ 5637207 h 6858000"/>
              <a:gd name="connsiteX112" fmla="*/ 7975465 w 12192000"/>
              <a:gd name="connsiteY112" fmla="*/ 5342018 h 6858000"/>
              <a:gd name="connsiteX113" fmla="*/ 8414657 w 12192000"/>
              <a:gd name="connsiteY113" fmla="*/ 5162108 h 6858000"/>
              <a:gd name="connsiteX114" fmla="*/ 8564329 w 12192000"/>
              <a:gd name="connsiteY114" fmla="*/ 4997695 h 6858000"/>
              <a:gd name="connsiteX115" fmla="*/ 8616866 w 12192000"/>
              <a:gd name="connsiteY115" fmla="*/ 4951584 h 6858000"/>
              <a:gd name="connsiteX116" fmla="*/ 8747640 w 12192000"/>
              <a:gd name="connsiteY116" fmla="*/ 4891488 h 6858000"/>
              <a:gd name="connsiteX117" fmla="*/ 8975930 w 12192000"/>
              <a:gd name="connsiteY117" fmla="*/ 4761469 h 6858000"/>
              <a:gd name="connsiteX118" fmla="*/ 8892023 w 12192000"/>
              <a:gd name="connsiteY118" fmla="*/ 4731988 h 6858000"/>
              <a:gd name="connsiteX119" fmla="*/ 8650882 w 12192000"/>
              <a:gd name="connsiteY119" fmla="*/ 4810605 h 6858000"/>
              <a:gd name="connsiteX120" fmla="*/ 8475508 w 12192000"/>
              <a:gd name="connsiteY120" fmla="*/ 4831392 h 6858000"/>
              <a:gd name="connsiteX121" fmla="*/ 8722695 w 12192000"/>
              <a:gd name="connsiteY121" fmla="*/ 4693814 h 6858000"/>
              <a:gd name="connsiteX122" fmla="*/ 8961945 w 12192000"/>
              <a:gd name="connsiteY122" fmla="*/ 4515038 h 6858000"/>
              <a:gd name="connsiteX123" fmla="*/ 8777500 w 12192000"/>
              <a:gd name="connsiteY123" fmla="*/ 4549433 h 6858000"/>
              <a:gd name="connsiteX124" fmla="*/ 8769563 w 12192000"/>
              <a:gd name="connsiteY124" fmla="*/ 4525243 h 6858000"/>
              <a:gd name="connsiteX125" fmla="*/ 8929441 w 12192000"/>
              <a:gd name="connsiteY125" fmla="*/ 4312450 h 6858000"/>
              <a:gd name="connsiteX126" fmla="*/ 9008435 w 12192000"/>
              <a:gd name="connsiteY126" fmla="*/ 4226653 h 6858000"/>
              <a:gd name="connsiteX127" fmla="*/ 9364096 w 12192000"/>
              <a:gd name="connsiteY127" fmla="*/ 3968505 h 6858000"/>
              <a:gd name="connsiteX128" fmla="*/ 9026954 w 12192000"/>
              <a:gd name="connsiteY128" fmla="*/ 4083783 h 6858000"/>
              <a:gd name="connsiteX129" fmla="*/ 9375435 w 12192000"/>
              <a:gd name="connsiteY129" fmla="*/ 3832816 h 6858000"/>
              <a:gd name="connsiteX130" fmla="*/ 9544385 w 12192000"/>
              <a:gd name="connsiteY130" fmla="*/ 3740216 h 6858000"/>
              <a:gd name="connsiteX131" fmla="*/ 9587094 w 12192000"/>
              <a:gd name="connsiteY131" fmla="*/ 3685411 h 6858000"/>
              <a:gd name="connsiteX132" fmla="*/ 9511880 w 12192000"/>
              <a:gd name="connsiteY132" fmla="*/ 3673694 h 6858000"/>
              <a:gd name="connsiteX133" fmla="*/ 9281701 w 12192000"/>
              <a:gd name="connsiteY133" fmla="*/ 3694860 h 6858000"/>
              <a:gd name="connsiteX134" fmla="*/ 9566306 w 12192000"/>
              <a:gd name="connsiteY134" fmla="*/ 3525912 h 6858000"/>
              <a:gd name="connsiteX135" fmla="*/ 9353136 w 12192000"/>
              <a:gd name="connsiteY135" fmla="*/ 3551991 h 6858000"/>
              <a:gd name="connsiteX136" fmla="*/ 9291906 w 12192000"/>
              <a:gd name="connsiteY136" fmla="*/ 3485470 h 6858000"/>
              <a:gd name="connsiteX137" fmla="*/ 9192880 w 12192000"/>
              <a:gd name="connsiteY137" fmla="*/ 3378128 h 6858000"/>
              <a:gd name="connsiteX138" fmla="*/ 9124469 w 12192000"/>
              <a:gd name="connsiteY138" fmla="*/ 3318411 h 6858000"/>
              <a:gd name="connsiteX139" fmla="*/ 9095743 w 12192000"/>
              <a:gd name="connsiteY139" fmla="*/ 3130186 h 6858000"/>
              <a:gd name="connsiteX140" fmla="*/ 9155084 w 12192000"/>
              <a:gd name="connsiteY140" fmla="*/ 2924574 h 6858000"/>
              <a:gd name="connsiteX141" fmla="*/ 9314961 w 12192000"/>
              <a:gd name="connsiteY141" fmla="*/ 2820635 h 6858000"/>
              <a:gd name="connsiteX142" fmla="*/ 9268850 w 12192000"/>
              <a:gd name="connsiteY142" fmla="*/ 2703844 h 6858000"/>
              <a:gd name="connsiteX143" fmla="*/ 8929062 w 12192000"/>
              <a:gd name="connsiteY143" fmla="*/ 2774902 h 6858000"/>
              <a:gd name="connsiteX144" fmla="*/ 9437799 w 12192000"/>
              <a:gd name="connsiteY144" fmla="*/ 2398073 h 6858000"/>
              <a:gd name="connsiteX145" fmla="*/ 9352380 w 12192000"/>
              <a:gd name="connsiteY145" fmla="*/ 2384467 h 6858000"/>
              <a:gd name="connsiteX146" fmla="*/ 9355781 w 12192000"/>
              <a:gd name="connsiteY146" fmla="*/ 2362544 h 6858000"/>
              <a:gd name="connsiteX147" fmla="*/ 9350490 w 12192000"/>
              <a:gd name="connsiteY147" fmla="*/ 2228747 h 6858000"/>
              <a:gd name="connsiteX148" fmla="*/ 9336505 w 12192000"/>
              <a:gd name="connsiteY148" fmla="*/ 2167139 h 6858000"/>
              <a:gd name="connsiteX149" fmla="*/ 9359183 w 12192000"/>
              <a:gd name="connsiteY149" fmla="*/ 2096460 h 6858000"/>
              <a:gd name="connsiteX150" fmla="*/ 8977820 w 12192000"/>
              <a:gd name="connsiteY150" fmla="*/ 2222699 h 6858000"/>
              <a:gd name="connsiteX151" fmla="*/ 8679230 w 12192000"/>
              <a:gd name="connsiteY151" fmla="*/ 2247267 h 6858000"/>
              <a:gd name="connsiteX152" fmla="*/ 8688301 w 12192000"/>
              <a:gd name="connsiteY152" fmla="*/ 2239329 h 6858000"/>
              <a:gd name="connsiteX153" fmla="*/ 8829659 w 12192000"/>
              <a:gd name="connsiteY153" fmla="*/ 2067357 h 6858000"/>
              <a:gd name="connsiteX154" fmla="*/ 8835328 w 12192000"/>
              <a:gd name="connsiteY154" fmla="*/ 2063199 h 6858000"/>
              <a:gd name="connsiteX155" fmla="*/ 8861785 w 12192000"/>
              <a:gd name="connsiteY155" fmla="*/ 2035609 h 6858000"/>
              <a:gd name="connsiteX156" fmla="*/ 8888999 w 12192000"/>
              <a:gd name="connsiteY156" fmla="*/ 2008017 h 6858000"/>
              <a:gd name="connsiteX157" fmla="*/ 8893156 w 12192000"/>
              <a:gd name="connsiteY157" fmla="*/ 2007261 h 6858000"/>
              <a:gd name="connsiteX158" fmla="*/ 8930574 w 12192000"/>
              <a:gd name="connsiteY158" fmla="*/ 1953590 h 6858000"/>
              <a:gd name="connsiteX159" fmla="*/ 8940401 w 12192000"/>
              <a:gd name="connsiteY159" fmla="*/ 1917306 h 6858000"/>
              <a:gd name="connsiteX160" fmla="*/ 8980843 w 12192000"/>
              <a:gd name="connsiteY160" fmla="*/ 1876864 h 6858000"/>
              <a:gd name="connsiteX161" fmla="*/ 9022419 w 12192000"/>
              <a:gd name="connsiteY161" fmla="*/ 1839446 h 6858000"/>
              <a:gd name="connsiteX162" fmla="*/ 9124469 w 12192000"/>
              <a:gd name="connsiteY162" fmla="*/ 1807319 h 6858000"/>
              <a:gd name="connsiteX163" fmla="*/ 9192124 w 12192000"/>
              <a:gd name="connsiteY163" fmla="*/ 1747979 h 6858000"/>
              <a:gd name="connsiteX164" fmla="*/ 9109351 w 12192000"/>
              <a:gd name="connsiteY164" fmla="*/ 1764987 h 6858000"/>
              <a:gd name="connsiteX165" fmla="*/ 9183809 w 12192000"/>
              <a:gd name="connsiteY165" fmla="*/ 1698088 h 6858000"/>
              <a:gd name="connsiteX166" fmla="*/ 9225006 w 12192000"/>
              <a:gd name="connsiteY166" fmla="*/ 1630433 h 6858000"/>
              <a:gd name="connsiteX167" fmla="*/ 9220471 w 12192000"/>
              <a:gd name="connsiteY167" fmla="*/ 1611535 h 6858000"/>
              <a:gd name="connsiteX168" fmla="*/ 9200817 w 12192000"/>
              <a:gd name="connsiteY168" fmla="*/ 1614558 h 6858000"/>
              <a:gd name="connsiteX169" fmla="*/ 9130517 w 12192000"/>
              <a:gd name="connsiteY169" fmla="*/ 1665583 h 6858000"/>
              <a:gd name="connsiteX170" fmla="*/ 9039428 w 12192000"/>
              <a:gd name="connsiteY170" fmla="*/ 1735129 h 6858000"/>
              <a:gd name="connsiteX171" fmla="*/ 9178140 w 12192000"/>
              <a:gd name="connsiteY171" fmla="*/ 1606621 h 6858000"/>
              <a:gd name="connsiteX172" fmla="*/ 9277922 w 12192000"/>
              <a:gd name="connsiteY172" fmla="*/ 1513642 h 6858000"/>
              <a:gd name="connsiteX173" fmla="*/ 9299465 w 12192000"/>
              <a:gd name="connsiteY173" fmla="*/ 1452413 h 6858000"/>
              <a:gd name="connsiteX174" fmla="*/ 9290772 w 12192000"/>
              <a:gd name="connsiteY174" fmla="*/ 1436916 h 6858000"/>
              <a:gd name="connsiteX175" fmla="*/ 9275276 w 12192000"/>
              <a:gd name="connsiteY175" fmla="*/ 1444853 h 6858000"/>
              <a:gd name="connsiteX176" fmla="*/ 9261669 w 12192000"/>
              <a:gd name="connsiteY176" fmla="*/ 1459594 h 6858000"/>
              <a:gd name="connsiteX177" fmla="*/ 9115397 w 12192000"/>
              <a:gd name="connsiteY177" fmla="*/ 1576385 h 6858000"/>
              <a:gd name="connsiteX178" fmla="*/ 8900338 w 12192000"/>
              <a:gd name="connsiteY178" fmla="*/ 1736641 h 6858000"/>
              <a:gd name="connsiteX179" fmla="*/ 8813407 w 12192000"/>
              <a:gd name="connsiteY179" fmla="*/ 1769145 h 6858000"/>
              <a:gd name="connsiteX180" fmla="*/ 9055680 w 12192000"/>
              <a:gd name="connsiteY180" fmla="*/ 1550683 h 6858000"/>
              <a:gd name="connsiteX181" fmla="*/ 9237480 w 12192000"/>
              <a:gd name="connsiteY181" fmla="*/ 1287244 h 6858000"/>
              <a:gd name="connsiteX182" fmla="*/ 9260535 w 12192000"/>
              <a:gd name="connsiteY182" fmla="*/ 1268345 h 6858000"/>
              <a:gd name="connsiteX183" fmla="*/ 9268095 w 12192000"/>
              <a:gd name="connsiteY183" fmla="*/ 1256628 h 6858000"/>
              <a:gd name="connsiteX184" fmla="*/ 9313449 w 12192000"/>
              <a:gd name="connsiteY184" fmla="*/ 1164784 h 6858000"/>
              <a:gd name="connsiteX185" fmla="*/ 9316851 w 12192000"/>
              <a:gd name="connsiteY185" fmla="*/ 1141728 h 6858000"/>
              <a:gd name="connsiteX186" fmla="*/ 9312694 w 12192000"/>
              <a:gd name="connsiteY186" fmla="*/ 1099396 h 6858000"/>
              <a:gd name="connsiteX187" fmla="*/ 9324411 w 12192000"/>
              <a:gd name="connsiteY187" fmla="*/ 1074073 h 6858000"/>
              <a:gd name="connsiteX188" fmla="*/ 9324788 w 12192000"/>
              <a:gd name="connsiteY188" fmla="*/ 1057442 h 6858000"/>
              <a:gd name="connsiteX189" fmla="*/ 9305891 w 12192000"/>
              <a:gd name="connsiteY189" fmla="*/ 1057821 h 6858000"/>
              <a:gd name="connsiteX190" fmla="*/ 9252220 w 12192000"/>
              <a:gd name="connsiteY190" fmla="*/ 1114893 h 6858000"/>
              <a:gd name="connsiteX191" fmla="*/ 9223494 w 12192000"/>
              <a:gd name="connsiteY191" fmla="*/ 1120562 h 6858000"/>
              <a:gd name="connsiteX192" fmla="*/ 9188722 w 12192000"/>
              <a:gd name="connsiteY192" fmla="*/ 1119428 h 6858000"/>
              <a:gd name="connsiteX193" fmla="*/ 9175494 w 12192000"/>
              <a:gd name="connsiteY193" fmla="*/ 1137193 h 6858000"/>
              <a:gd name="connsiteX194" fmla="*/ 9098767 w 12192000"/>
              <a:gd name="connsiteY194" fmla="*/ 1219967 h 6858000"/>
              <a:gd name="connsiteX195" fmla="*/ 9043963 w 12192000"/>
              <a:gd name="connsiteY195" fmla="*/ 1229794 h 6858000"/>
              <a:gd name="connsiteX196" fmla="*/ 9087051 w 12192000"/>
              <a:gd name="connsiteY196" fmla="*/ 1216186 h 6858000"/>
              <a:gd name="connsiteX197" fmla="*/ 9097633 w 12192000"/>
              <a:gd name="connsiteY197" fmla="*/ 1192753 h 6858000"/>
              <a:gd name="connsiteX198" fmla="*/ 9097633 w 12192000"/>
              <a:gd name="connsiteY198" fmla="*/ 1172343 h 6858000"/>
              <a:gd name="connsiteX199" fmla="*/ 9158864 w 12192000"/>
              <a:gd name="connsiteY199" fmla="*/ 1120562 h 6858000"/>
              <a:gd name="connsiteX200" fmla="*/ 9164532 w 12192000"/>
              <a:gd name="connsiteY200" fmla="*/ 1117916 h 6858000"/>
              <a:gd name="connsiteX201" fmla="*/ 9177006 w 12192000"/>
              <a:gd name="connsiteY201" fmla="*/ 1099396 h 6858000"/>
              <a:gd name="connsiteX202" fmla="*/ 9155462 w 12192000"/>
              <a:gd name="connsiteY202" fmla="*/ 1086168 h 6858000"/>
              <a:gd name="connsiteX203" fmla="*/ 9099145 w 12192000"/>
              <a:gd name="connsiteY203" fmla="*/ 1103554 h 6858000"/>
              <a:gd name="connsiteX204" fmla="*/ 8990670 w 12192000"/>
              <a:gd name="connsiteY204" fmla="*/ 1194642 h 6858000"/>
              <a:gd name="connsiteX205" fmla="*/ 8834950 w 12192000"/>
              <a:gd name="connsiteY205" fmla="*/ 1338646 h 6858000"/>
              <a:gd name="connsiteX206" fmla="*/ 8316387 w 12192000"/>
              <a:gd name="connsiteY206" fmla="*/ 1712451 h 6858000"/>
              <a:gd name="connsiteX207" fmla="*/ 8116444 w 12192000"/>
              <a:gd name="connsiteY207" fmla="*/ 1839446 h 6858000"/>
              <a:gd name="connsiteX208" fmla="*/ 8115311 w 12192000"/>
              <a:gd name="connsiteY208" fmla="*/ 1833021 h 6858000"/>
              <a:gd name="connsiteX209" fmla="*/ 8115311 w 12192000"/>
              <a:gd name="connsiteY209" fmla="*/ 1826973 h 6858000"/>
              <a:gd name="connsiteX210" fmla="*/ 8256291 w 12192000"/>
              <a:gd name="connsiteY210" fmla="*/ 1742309 h 6858000"/>
              <a:gd name="connsiteX211" fmla="*/ 8558282 w 12192000"/>
              <a:gd name="connsiteY211" fmla="*/ 1487563 h 6858000"/>
              <a:gd name="connsiteX212" fmla="*/ 8585117 w 12192000"/>
              <a:gd name="connsiteY212" fmla="*/ 1479626 h 6858000"/>
              <a:gd name="connsiteX213" fmla="*/ 8627071 w 12192000"/>
              <a:gd name="connsiteY213" fmla="*/ 1441074 h 6858000"/>
              <a:gd name="connsiteX214" fmla="*/ 8631228 w 12192000"/>
              <a:gd name="connsiteY214" fmla="*/ 1418774 h 6858000"/>
              <a:gd name="connsiteX215" fmla="*/ 8723073 w 12192000"/>
              <a:gd name="connsiteY215" fmla="*/ 1326552 h 6858000"/>
              <a:gd name="connsiteX216" fmla="*/ 8906007 w 12192000"/>
              <a:gd name="connsiteY216" fmla="*/ 1165918 h 6858000"/>
              <a:gd name="connsiteX217" fmla="*/ 8942291 w 12192000"/>
              <a:gd name="connsiteY217" fmla="*/ 1106577 h 6858000"/>
              <a:gd name="connsiteX218" fmla="*/ 8936622 w 12192000"/>
              <a:gd name="connsiteY218" fmla="*/ 1083900 h 6858000"/>
              <a:gd name="connsiteX219" fmla="*/ 8915456 w 12192000"/>
              <a:gd name="connsiteY219" fmla="*/ 1089192 h 6858000"/>
              <a:gd name="connsiteX220" fmla="*/ 8839107 w 12192000"/>
              <a:gd name="connsiteY220" fmla="*/ 1145508 h 6858000"/>
              <a:gd name="connsiteX221" fmla="*/ 8761248 w 12192000"/>
              <a:gd name="connsiteY221" fmla="*/ 1204092 h 6858000"/>
              <a:gd name="connsiteX222" fmla="*/ 8768051 w 12192000"/>
              <a:gd name="connsiteY222" fmla="*/ 1190486 h 6858000"/>
              <a:gd name="connsiteX223" fmla="*/ 8906007 w 12192000"/>
              <a:gd name="connsiteY223" fmla="*/ 1071427 h 6858000"/>
              <a:gd name="connsiteX224" fmla="*/ 9004277 w 12192000"/>
              <a:gd name="connsiteY224" fmla="*/ 972023 h 6858000"/>
              <a:gd name="connsiteX225" fmla="*/ 9016372 w 12192000"/>
              <a:gd name="connsiteY225" fmla="*/ 922133 h 6858000"/>
              <a:gd name="connsiteX226" fmla="*/ 9007300 w 12192000"/>
              <a:gd name="connsiteY226" fmla="*/ 908904 h 6858000"/>
              <a:gd name="connsiteX227" fmla="*/ 8994450 w 12192000"/>
              <a:gd name="connsiteY227" fmla="*/ 914573 h 6858000"/>
              <a:gd name="connsiteX228" fmla="*/ 8976308 w 12192000"/>
              <a:gd name="connsiteY228" fmla="*/ 933472 h 6858000"/>
              <a:gd name="connsiteX229" fmla="*/ 8847422 w 12192000"/>
              <a:gd name="connsiteY229" fmla="*/ 1035899 h 6858000"/>
              <a:gd name="connsiteX230" fmla="*/ 8633497 w 12192000"/>
              <a:gd name="connsiteY230" fmla="*/ 1200313 h 6858000"/>
              <a:gd name="connsiteX231" fmla="*/ 8536738 w 12192000"/>
              <a:gd name="connsiteY231" fmla="*/ 1240754 h 6858000"/>
              <a:gd name="connsiteX232" fmla="*/ 8542408 w 12192000"/>
              <a:gd name="connsiteY232" fmla="*/ 1232817 h 6858000"/>
              <a:gd name="connsiteX233" fmla="*/ 8758224 w 12192000"/>
              <a:gd name="connsiteY233" fmla="*/ 1038545 h 6858000"/>
              <a:gd name="connsiteX234" fmla="*/ 8958543 w 12192000"/>
              <a:gd name="connsiteY234" fmla="*/ 751671 h 6858000"/>
              <a:gd name="connsiteX235" fmla="*/ 8968370 w 12192000"/>
              <a:gd name="connsiteY235" fmla="*/ 742978 h 6858000"/>
              <a:gd name="connsiteX236" fmla="*/ 8983111 w 12192000"/>
              <a:gd name="connsiteY236" fmla="*/ 723324 h 6858000"/>
              <a:gd name="connsiteX237" fmla="*/ 9013348 w 12192000"/>
              <a:gd name="connsiteY237" fmla="*/ 649622 h 6858000"/>
              <a:gd name="connsiteX238" fmla="*/ 9026199 w 12192000"/>
              <a:gd name="connsiteY238" fmla="*/ 601242 h 6858000"/>
              <a:gd name="connsiteX239" fmla="*/ 9024687 w 12192000"/>
              <a:gd name="connsiteY239" fmla="*/ 579699 h 6858000"/>
              <a:gd name="connsiteX240" fmla="*/ 9040183 w 12192000"/>
              <a:gd name="connsiteY240" fmla="*/ 549840 h 6858000"/>
              <a:gd name="connsiteX241" fmla="*/ 9043207 w 12192000"/>
              <a:gd name="connsiteY241" fmla="*/ 531320 h 6858000"/>
              <a:gd name="connsiteX242" fmla="*/ 9033144 w 12192000"/>
              <a:gd name="connsiteY242" fmla="*/ 527776 h 6858000"/>
              <a:gd name="connsiteX243" fmla="*/ 0 w 12192000"/>
              <a:gd name="connsiteY243" fmla="*/ 0 h 6858000"/>
              <a:gd name="connsiteX244" fmla="*/ 12192000 w 12192000"/>
              <a:gd name="connsiteY244" fmla="*/ 0 h 6858000"/>
              <a:gd name="connsiteX245" fmla="*/ 12192000 w 12192000"/>
              <a:gd name="connsiteY245" fmla="*/ 6858000 h 6858000"/>
              <a:gd name="connsiteX246" fmla="*/ 0 w 12192000"/>
              <a:gd name="connsiteY24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2000" h="6858000">
                <a:moveTo>
                  <a:pt x="2624500" y="3434669"/>
                </a:moveTo>
                <a:cubicBezTo>
                  <a:pt x="2636211" y="3433288"/>
                  <a:pt x="2635432" y="3454761"/>
                  <a:pt x="2638267" y="3462414"/>
                </a:cubicBezTo>
                <a:cubicBezTo>
                  <a:pt x="2647716" y="3486604"/>
                  <a:pt x="2628062" y="3502856"/>
                  <a:pt x="2615211" y="3521376"/>
                </a:cubicBezTo>
                <a:cubicBezTo>
                  <a:pt x="2610392" y="3528179"/>
                  <a:pt x="2605307" y="3500594"/>
                  <a:pt x="2600654" y="3464551"/>
                </a:cubicBezTo>
                <a:lnTo>
                  <a:pt x="2599074" y="3451188"/>
                </a:lnTo>
                <a:lnTo>
                  <a:pt x="2608029" y="3445027"/>
                </a:lnTo>
                <a:cubicBezTo>
                  <a:pt x="2615305" y="3438130"/>
                  <a:pt x="2620597" y="3435130"/>
                  <a:pt x="2624500" y="3434669"/>
                </a:cubicBezTo>
                <a:close/>
                <a:moveTo>
                  <a:pt x="2588192" y="3353241"/>
                </a:moveTo>
                <a:lnTo>
                  <a:pt x="2588689" y="3356981"/>
                </a:lnTo>
                <a:cubicBezTo>
                  <a:pt x="2590750" y="3374999"/>
                  <a:pt x="2593313" y="3400783"/>
                  <a:pt x="2596171" y="3426650"/>
                </a:cubicBezTo>
                <a:lnTo>
                  <a:pt x="2599074" y="3451188"/>
                </a:lnTo>
                <a:lnTo>
                  <a:pt x="2594999" y="3453992"/>
                </a:lnTo>
                <a:lnTo>
                  <a:pt x="2588004" y="3453710"/>
                </a:lnTo>
                <a:lnTo>
                  <a:pt x="2586749" y="3429871"/>
                </a:lnTo>
                <a:cubicBezTo>
                  <a:pt x="2585976" y="3413326"/>
                  <a:pt x="2585343" y="3397747"/>
                  <a:pt x="2584874" y="3384129"/>
                </a:cubicBezTo>
                <a:lnTo>
                  <a:pt x="2584471" y="3368801"/>
                </a:lnTo>
                <a:close/>
                <a:moveTo>
                  <a:pt x="8712491" y="1857588"/>
                </a:moveTo>
                <a:cubicBezTo>
                  <a:pt x="8713625" y="1859100"/>
                  <a:pt x="8715137" y="1860611"/>
                  <a:pt x="8716270" y="1862123"/>
                </a:cubicBezTo>
                <a:cubicBezTo>
                  <a:pt x="8708711" y="1868927"/>
                  <a:pt x="8700774" y="1874974"/>
                  <a:pt x="8693214" y="1881399"/>
                </a:cubicBezTo>
                <a:cubicBezTo>
                  <a:pt x="8684144" y="1884045"/>
                  <a:pt x="8674694" y="1886692"/>
                  <a:pt x="8666001" y="1889337"/>
                </a:cubicBezTo>
                <a:cubicBezTo>
                  <a:pt x="8681498" y="1878754"/>
                  <a:pt x="8696994" y="1868171"/>
                  <a:pt x="8712491" y="1857588"/>
                </a:cubicBezTo>
                <a:close/>
                <a:moveTo>
                  <a:pt x="8434311" y="1327307"/>
                </a:moveTo>
                <a:cubicBezTo>
                  <a:pt x="8357962" y="1409326"/>
                  <a:pt x="8261582" y="1469043"/>
                  <a:pt x="8159533" y="1522714"/>
                </a:cubicBezTo>
                <a:cubicBezTo>
                  <a:pt x="8158021" y="1521202"/>
                  <a:pt x="8156887" y="1519690"/>
                  <a:pt x="8155375" y="1518178"/>
                </a:cubicBezTo>
                <a:cubicBezTo>
                  <a:pt x="8248353" y="1454680"/>
                  <a:pt x="8341332" y="1390805"/>
                  <a:pt x="8434311" y="1327307"/>
                </a:cubicBezTo>
                <a:close/>
                <a:moveTo>
                  <a:pt x="3689408" y="1234784"/>
                </a:moveTo>
                <a:lnTo>
                  <a:pt x="3687110" y="1236974"/>
                </a:lnTo>
                <a:cubicBezTo>
                  <a:pt x="3680118" y="1238203"/>
                  <a:pt x="3680449" y="1237778"/>
                  <a:pt x="3685020" y="1236213"/>
                </a:cubicBezTo>
                <a:close/>
                <a:moveTo>
                  <a:pt x="9033144" y="527776"/>
                </a:moveTo>
                <a:cubicBezTo>
                  <a:pt x="9029601" y="528390"/>
                  <a:pt x="9026010" y="530186"/>
                  <a:pt x="9022797" y="531320"/>
                </a:cubicBezTo>
                <a:cubicBezTo>
                  <a:pt x="8993316" y="541525"/>
                  <a:pt x="8975930" y="561557"/>
                  <a:pt x="8968370" y="589903"/>
                </a:cubicBezTo>
                <a:cubicBezTo>
                  <a:pt x="8963457" y="608046"/>
                  <a:pt x="8956276" y="609180"/>
                  <a:pt x="8941535" y="595951"/>
                </a:cubicBezTo>
                <a:cubicBezTo>
                  <a:pt x="8924905" y="581211"/>
                  <a:pt x="8911677" y="581967"/>
                  <a:pt x="8900338" y="598597"/>
                </a:cubicBezTo>
                <a:cubicBezTo>
                  <a:pt x="8891266" y="612204"/>
                  <a:pt x="8884085" y="626566"/>
                  <a:pt x="8873502" y="638661"/>
                </a:cubicBezTo>
                <a:cubicBezTo>
                  <a:pt x="8845155" y="671922"/>
                  <a:pt x="8818698" y="707828"/>
                  <a:pt x="8756334" y="706694"/>
                </a:cubicBezTo>
                <a:cubicBezTo>
                  <a:pt x="8772964" y="693088"/>
                  <a:pt x="8790351" y="693843"/>
                  <a:pt x="8805092" y="689686"/>
                </a:cubicBezTo>
                <a:cubicBezTo>
                  <a:pt x="8815674" y="686662"/>
                  <a:pt x="8826256" y="680992"/>
                  <a:pt x="8816052" y="670031"/>
                </a:cubicBezTo>
                <a:cubicBezTo>
                  <a:pt x="8804335" y="657559"/>
                  <a:pt x="8811138" y="650756"/>
                  <a:pt x="8817564" y="642062"/>
                </a:cubicBezTo>
                <a:cubicBezTo>
                  <a:pt x="8832304" y="621653"/>
                  <a:pt x="8844021" y="598597"/>
                  <a:pt x="8875392" y="594061"/>
                </a:cubicBezTo>
                <a:cubicBezTo>
                  <a:pt x="8880306" y="593306"/>
                  <a:pt x="8884085" y="589148"/>
                  <a:pt x="8887865" y="586502"/>
                </a:cubicBezTo>
                <a:cubicBezTo>
                  <a:pt x="8893156" y="582723"/>
                  <a:pt x="8897692" y="578565"/>
                  <a:pt x="8895046" y="571384"/>
                </a:cubicBezTo>
                <a:cubicBezTo>
                  <a:pt x="8892400" y="564958"/>
                  <a:pt x="8886730" y="561179"/>
                  <a:pt x="8879550" y="560422"/>
                </a:cubicBezTo>
                <a:cubicBezTo>
                  <a:pt x="8873124" y="559667"/>
                  <a:pt x="8866321" y="559289"/>
                  <a:pt x="8859896" y="560045"/>
                </a:cubicBezTo>
                <a:cubicBezTo>
                  <a:pt x="8831170" y="562691"/>
                  <a:pt x="8811516" y="579699"/>
                  <a:pt x="8791862" y="595573"/>
                </a:cubicBezTo>
                <a:cubicBezTo>
                  <a:pt x="8723073" y="650756"/>
                  <a:pt x="8662599" y="712742"/>
                  <a:pt x="8599102" y="772459"/>
                </a:cubicBezTo>
                <a:cubicBezTo>
                  <a:pt x="8535605" y="831799"/>
                  <a:pt x="8460768" y="879044"/>
                  <a:pt x="8390467" y="930826"/>
                </a:cubicBezTo>
                <a:cubicBezTo>
                  <a:pt x="8228322" y="1050639"/>
                  <a:pt x="8065420" y="1170075"/>
                  <a:pt x="7892692" y="1278172"/>
                </a:cubicBezTo>
                <a:cubicBezTo>
                  <a:pt x="7723742" y="1383624"/>
                  <a:pt x="7147729" y="1508351"/>
                  <a:pt x="7035096" y="1523092"/>
                </a:cubicBezTo>
                <a:cubicBezTo>
                  <a:pt x="6891092" y="1541611"/>
                  <a:pt x="6549794" y="1549171"/>
                  <a:pt x="6202068" y="1564668"/>
                </a:cubicBezTo>
                <a:cubicBezTo>
                  <a:pt x="6162760" y="1566179"/>
                  <a:pt x="6124209" y="1568070"/>
                  <a:pt x="6083389" y="1571093"/>
                </a:cubicBezTo>
                <a:cubicBezTo>
                  <a:pt x="4926825" y="1655756"/>
                  <a:pt x="4091529" y="1314835"/>
                  <a:pt x="4049198" y="1293291"/>
                </a:cubicBezTo>
                <a:cubicBezTo>
                  <a:pt x="3981165" y="1258897"/>
                  <a:pt x="3757789" y="1204470"/>
                  <a:pt x="3757411" y="1205226"/>
                </a:cubicBezTo>
                <a:cubicBezTo>
                  <a:pt x="3752876" y="1212785"/>
                  <a:pt x="3728308" y="1221951"/>
                  <a:pt x="3708371" y="1228612"/>
                </a:cubicBezTo>
                <a:lnTo>
                  <a:pt x="3689408" y="1234784"/>
                </a:lnTo>
                <a:lnTo>
                  <a:pt x="3693158" y="1231211"/>
                </a:lnTo>
                <a:cubicBezTo>
                  <a:pt x="3694009" y="1228282"/>
                  <a:pt x="3693914" y="1224691"/>
                  <a:pt x="3693536" y="1221479"/>
                </a:cubicBezTo>
                <a:cubicBezTo>
                  <a:pt x="3691646" y="1204470"/>
                  <a:pt x="3683331" y="1190863"/>
                  <a:pt x="3664811" y="1184438"/>
                </a:cubicBezTo>
                <a:cubicBezTo>
                  <a:pt x="3647047" y="1178390"/>
                  <a:pt x="3628905" y="1173099"/>
                  <a:pt x="3610762" y="1167808"/>
                </a:cubicBezTo>
                <a:cubicBezTo>
                  <a:pt x="3595644" y="1163272"/>
                  <a:pt x="3585439" y="1163272"/>
                  <a:pt x="3583927" y="1181792"/>
                </a:cubicBezTo>
                <a:cubicBezTo>
                  <a:pt x="3582415" y="1200313"/>
                  <a:pt x="3561627" y="1208628"/>
                  <a:pt x="3548777" y="1197666"/>
                </a:cubicBezTo>
                <a:cubicBezTo>
                  <a:pt x="3498508" y="1154579"/>
                  <a:pt x="3439168" y="1123209"/>
                  <a:pt x="3382851" y="1087680"/>
                </a:cubicBezTo>
                <a:cubicBezTo>
                  <a:pt x="3343543" y="1063112"/>
                  <a:pt x="3302346" y="1040812"/>
                  <a:pt x="3269463" y="1008307"/>
                </a:cubicBezTo>
                <a:cubicBezTo>
                  <a:pt x="3263415" y="1002261"/>
                  <a:pt x="3257746" y="993946"/>
                  <a:pt x="3247163" y="999992"/>
                </a:cubicBezTo>
                <a:cubicBezTo>
                  <a:pt x="3238092" y="1004906"/>
                  <a:pt x="3235446" y="1012088"/>
                  <a:pt x="3238470" y="1022292"/>
                </a:cubicBezTo>
                <a:cubicBezTo>
                  <a:pt x="3242628" y="1035143"/>
                  <a:pt x="3250564" y="1046482"/>
                  <a:pt x="3259636" y="1056687"/>
                </a:cubicBezTo>
                <a:cubicBezTo>
                  <a:pt x="3301968" y="1104688"/>
                  <a:pt x="3283826" y="1121318"/>
                  <a:pt x="3227888" y="1128500"/>
                </a:cubicBezTo>
                <a:cubicBezTo>
                  <a:pt x="3177996" y="1134925"/>
                  <a:pt x="3127727" y="1133036"/>
                  <a:pt x="3077080" y="1131901"/>
                </a:cubicBezTo>
                <a:cubicBezTo>
                  <a:pt x="3052135" y="1131145"/>
                  <a:pt x="3051001" y="1133791"/>
                  <a:pt x="3060828" y="1154579"/>
                </a:cubicBezTo>
                <a:cubicBezTo>
                  <a:pt x="3076702" y="1188974"/>
                  <a:pt x="3079348" y="1222234"/>
                  <a:pt x="3058560" y="1253605"/>
                </a:cubicBezTo>
                <a:cubicBezTo>
                  <a:pt x="3053647" y="1260787"/>
                  <a:pt x="3050245" y="1268724"/>
                  <a:pt x="3052135" y="1278172"/>
                </a:cubicBezTo>
                <a:cubicBezTo>
                  <a:pt x="3060450" y="1316725"/>
                  <a:pt x="3048733" y="1351119"/>
                  <a:pt x="3036638" y="1385891"/>
                </a:cubicBezTo>
                <a:cubicBezTo>
                  <a:pt x="3016228" y="1444098"/>
                  <a:pt x="2989393" y="1498902"/>
                  <a:pt x="2959912" y="1552573"/>
                </a:cubicBezTo>
                <a:cubicBezTo>
                  <a:pt x="2939124" y="1590369"/>
                  <a:pt x="2927030" y="1634969"/>
                  <a:pt x="2878273" y="1654244"/>
                </a:cubicBezTo>
                <a:cubicBezTo>
                  <a:pt x="2866555" y="1658780"/>
                  <a:pt x="2863153" y="1669363"/>
                  <a:pt x="2868068" y="1681458"/>
                </a:cubicBezTo>
                <a:cubicBezTo>
                  <a:pt x="2884319" y="1721521"/>
                  <a:pt x="2874493" y="1755916"/>
                  <a:pt x="2849926" y="1787287"/>
                </a:cubicBezTo>
                <a:cubicBezTo>
                  <a:pt x="2841232" y="1798248"/>
                  <a:pt x="2845012" y="1804295"/>
                  <a:pt x="2857862" y="1808831"/>
                </a:cubicBezTo>
                <a:cubicBezTo>
                  <a:pt x="2872603" y="1813744"/>
                  <a:pt x="2884319" y="1822437"/>
                  <a:pt x="2893769" y="1834154"/>
                </a:cubicBezTo>
                <a:cubicBezTo>
                  <a:pt x="2909266" y="1853053"/>
                  <a:pt x="2917203" y="1874596"/>
                  <a:pt x="2924006" y="1896518"/>
                </a:cubicBezTo>
                <a:cubicBezTo>
                  <a:pt x="2934589" y="1930912"/>
                  <a:pt x="2946684" y="1963796"/>
                  <a:pt x="2982213" y="1986095"/>
                </a:cubicBezTo>
                <a:cubicBezTo>
                  <a:pt x="2992795" y="1992898"/>
                  <a:pt x="3001488" y="2002347"/>
                  <a:pt x="3010559" y="2011419"/>
                </a:cubicBezTo>
                <a:cubicBezTo>
                  <a:pt x="3008291" y="2020868"/>
                  <a:pt x="3001866" y="2028049"/>
                  <a:pt x="2989393" y="2030694"/>
                </a:cubicBezTo>
                <a:cubicBezTo>
                  <a:pt x="2910021" y="2047703"/>
                  <a:pt x="2916069" y="2096838"/>
                  <a:pt x="2918336" y="2152398"/>
                </a:cubicBezTo>
                <a:cubicBezTo>
                  <a:pt x="2920982" y="2221187"/>
                  <a:pt x="2967850" y="2252936"/>
                  <a:pt x="3025300" y="2279772"/>
                </a:cubicBezTo>
                <a:cubicBezTo>
                  <a:pt x="3044954" y="2288842"/>
                  <a:pt x="3072923" y="2288464"/>
                  <a:pt x="3080482" y="2317190"/>
                </a:cubicBezTo>
                <a:cubicBezTo>
                  <a:pt x="3048355" y="2344403"/>
                  <a:pt x="3009047" y="2322481"/>
                  <a:pt x="2974274" y="2330041"/>
                </a:cubicBezTo>
                <a:cubicBezTo>
                  <a:pt x="2945550" y="2336465"/>
                  <a:pt x="2898304" y="2333064"/>
                  <a:pt x="2937235" y="2383333"/>
                </a:cubicBezTo>
                <a:cubicBezTo>
                  <a:pt x="2948574" y="2398073"/>
                  <a:pt x="2935345" y="2408657"/>
                  <a:pt x="2920982" y="2410169"/>
                </a:cubicBezTo>
                <a:cubicBezTo>
                  <a:pt x="2804570" y="2421129"/>
                  <a:pt x="2858241" y="2523179"/>
                  <a:pt x="2820823" y="2576471"/>
                </a:cubicBezTo>
                <a:cubicBezTo>
                  <a:pt x="2810239" y="2590834"/>
                  <a:pt x="2821200" y="2616536"/>
                  <a:pt x="2837453" y="2622961"/>
                </a:cubicBezTo>
                <a:cubicBezTo>
                  <a:pt x="2940636" y="2664537"/>
                  <a:pt x="2954620" y="2762806"/>
                  <a:pt x="3004512" y="2847848"/>
                </a:cubicBezTo>
                <a:cubicBezTo>
                  <a:pt x="2950463" y="2881487"/>
                  <a:pt x="2885454" y="2888668"/>
                  <a:pt x="2826870" y="2910590"/>
                </a:cubicBezTo>
                <a:cubicBezTo>
                  <a:pt x="2766018" y="2933267"/>
                  <a:pt x="2766018" y="2950276"/>
                  <a:pt x="2816287" y="3016798"/>
                </a:cubicBezTo>
                <a:cubicBezTo>
                  <a:pt x="2685512" y="3031159"/>
                  <a:pt x="2685512" y="3031159"/>
                  <a:pt x="2725575" y="3135855"/>
                </a:cubicBezTo>
                <a:cubicBezTo>
                  <a:pt x="2670582" y="3140579"/>
                  <a:pt x="2621258" y="3236582"/>
                  <a:pt x="2595651" y="3322048"/>
                </a:cubicBezTo>
                <a:lnTo>
                  <a:pt x="2588192" y="3353241"/>
                </a:lnTo>
                <a:lnTo>
                  <a:pt x="2586000" y="3336739"/>
                </a:lnTo>
                <a:cubicBezTo>
                  <a:pt x="2585246" y="3332573"/>
                  <a:pt x="2584643" y="3331309"/>
                  <a:pt x="2584218" y="3333908"/>
                </a:cubicBezTo>
                <a:cubicBezTo>
                  <a:pt x="2583935" y="3335703"/>
                  <a:pt x="2583864" y="3341449"/>
                  <a:pt x="2583981" y="3350151"/>
                </a:cubicBezTo>
                <a:lnTo>
                  <a:pt x="2584471" y="3368801"/>
                </a:lnTo>
                <a:lnTo>
                  <a:pt x="2581175" y="3382582"/>
                </a:lnTo>
                <a:cubicBezTo>
                  <a:pt x="2574865" y="3419500"/>
                  <a:pt x="2575612" y="3447420"/>
                  <a:pt x="2585672" y="3453616"/>
                </a:cubicBezTo>
                <a:lnTo>
                  <a:pt x="2588004" y="3453710"/>
                </a:lnTo>
                <a:lnTo>
                  <a:pt x="2589462" y="3481407"/>
                </a:lnTo>
                <a:cubicBezTo>
                  <a:pt x="2593573" y="3551330"/>
                  <a:pt x="2599526" y="3620780"/>
                  <a:pt x="2605762" y="3626071"/>
                </a:cubicBezTo>
                <a:cubicBezTo>
                  <a:pt x="2671906" y="3682388"/>
                  <a:pt x="2632219" y="3809383"/>
                  <a:pt x="2757325" y="3825635"/>
                </a:cubicBezTo>
                <a:cubicBezTo>
                  <a:pt x="2813641" y="3833195"/>
                  <a:pt x="2840854" y="3879306"/>
                  <a:pt x="2882052" y="3905008"/>
                </a:cubicBezTo>
                <a:cubicBezTo>
                  <a:pt x="3025678" y="3993828"/>
                  <a:pt x="3121679" y="4108351"/>
                  <a:pt x="3166279" y="4265583"/>
                </a:cubicBezTo>
                <a:cubicBezTo>
                  <a:pt x="3178753" y="4309049"/>
                  <a:pt x="3225619" y="4344199"/>
                  <a:pt x="3255857" y="4382374"/>
                </a:cubicBezTo>
                <a:cubicBezTo>
                  <a:pt x="3241116" y="4410720"/>
                  <a:pt x="3161744" y="4350247"/>
                  <a:pt x="3189713" y="4423949"/>
                </a:cubicBezTo>
                <a:cubicBezTo>
                  <a:pt x="3210879" y="4479509"/>
                  <a:pt x="3265305" y="4513904"/>
                  <a:pt x="3316331" y="4546409"/>
                </a:cubicBezTo>
                <a:cubicBezTo>
                  <a:pt x="3374915" y="4583448"/>
                  <a:pt x="3439546" y="4613308"/>
                  <a:pt x="3465625" y="4682475"/>
                </a:cubicBezTo>
                <a:cubicBezTo>
                  <a:pt x="3471294" y="4697215"/>
                  <a:pt x="4710632" y="5773651"/>
                  <a:pt x="6433759" y="5637207"/>
                </a:cubicBezTo>
                <a:cubicBezTo>
                  <a:pt x="6715341" y="5614907"/>
                  <a:pt x="7827305" y="5390398"/>
                  <a:pt x="7975465" y="5342018"/>
                </a:cubicBezTo>
                <a:cubicBezTo>
                  <a:pt x="8127783" y="5292128"/>
                  <a:pt x="8258180" y="5201039"/>
                  <a:pt x="8414657" y="5162108"/>
                </a:cubicBezTo>
                <a:cubicBezTo>
                  <a:pt x="8497430" y="5141699"/>
                  <a:pt x="8577180" y="5104280"/>
                  <a:pt x="8564329" y="4997695"/>
                </a:cubicBezTo>
                <a:cubicBezTo>
                  <a:pt x="8560550" y="4967459"/>
                  <a:pt x="8582471" y="4942890"/>
                  <a:pt x="8616866" y="4951584"/>
                </a:cubicBezTo>
                <a:cubicBezTo>
                  <a:pt x="8681875" y="4968214"/>
                  <a:pt x="8711356" y="4924371"/>
                  <a:pt x="8747640" y="4891488"/>
                </a:cubicBezTo>
                <a:cubicBezTo>
                  <a:pt x="8811895" y="4833282"/>
                  <a:pt x="8873502" y="4771296"/>
                  <a:pt x="8975930" y="4761469"/>
                </a:cubicBezTo>
                <a:cubicBezTo>
                  <a:pt x="8956276" y="4715357"/>
                  <a:pt x="8922637" y="4722539"/>
                  <a:pt x="8892023" y="4731988"/>
                </a:cubicBezTo>
                <a:cubicBezTo>
                  <a:pt x="8811138" y="4757312"/>
                  <a:pt x="8731767" y="4785658"/>
                  <a:pt x="8650882" y="4810605"/>
                </a:cubicBezTo>
                <a:cubicBezTo>
                  <a:pt x="8598346" y="4826856"/>
                  <a:pt x="8545809" y="4849534"/>
                  <a:pt x="8475508" y="4831392"/>
                </a:cubicBezTo>
                <a:cubicBezTo>
                  <a:pt x="8535982" y="4738791"/>
                  <a:pt x="8639166" y="4722539"/>
                  <a:pt x="8722695" y="4693814"/>
                </a:cubicBezTo>
                <a:cubicBezTo>
                  <a:pt x="8827013" y="4657907"/>
                  <a:pt x="8888621" y="4590253"/>
                  <a:pt x="8961945" y="4515038"/>
                </a:cubicBezTo>
                <a:cubicBezTo>
                  <a:pt x="8884841" y="4496895"/>
                  <a:pt x="8837595" y="4552456"/>
                  <a:pt x="8777500" y="4549433"/>
                </a:cubicBezTo>
                <a:cubicBezTo>
                  <a:pt x="8774099" y="4539606"/>
                  <a:pt x="8768806" y="4525621"/>
                  <a:pt x="8769563" y="4525243"/>
                </a:cubicBezTo>
                <a:cubicBezTo>
                  <a:pt x="8868211" y="4484045"/>
                  <a:pt x="8913944" y="4406185"/>
                  <a:pt x="8929441" y="4312450"/>
                </a:cubicBezTo>
                <a:cubicBezTo>
                  <a:pt x="8937377" y="4264071"/>
                  <a:pt x="8973284" y="4248953"/>
                  <a:pt x="9008435" y="4226653"/>
                </a:cubicBezTo>
                <a:cubicBezTo>
                  <a:pt x="9132028" y="4147659"/>
                  <a:pt x="9262425" y="4076980"/>
                  <a:pt x="9364096" y="3968505"/>
                </a:cubicBezTo>
                <a:cubicBezTo>
                  <a:pt x="9246929" y="3982867"/>
                  <a:pt x="9152816" y="4053547"/>
                  <a:pt x="9026954" y="4083783"/>
                </a:cubicBezTo>
                <a:cubicBezTo>
                  <a:pt x="9127114" y="3965103"/>
                  <a:pt x="9257134" y="3905008"/>
                  <a:pt x="9375435" y="3832816"/>
                </a:cubicBezTo>
                <a:cubicBezTo>
                  <a:pt x="9429484" y="3799934"/>
                  <a:pt x="9479375" y="3757980"/>
                  <a:pt x="9544385" y="3740216"/>
                </a:cubicBezTo>
                <a:cubicBezTo>
                  <a:pt x="9567440" y="3733791"/>
                  <a:pt x="9605992" y="3720562"/>
                  <a:pt x="9587094" y="3685411"/>
                </a:cubicBezTo>
                <a:cubicBezTo>
                  <a:pt x="9571220" y="3656309"/>
                  <a:pt x="9540227" y="3665002"/>
                  <a:pt x="9511880" y="3673694"/>
                </a:cubicBezTo>
                <a:cubicBezTo>
                  <a:pt x="9443846" y="3694860"/>
                  <a:pt x="9373546" y="3695238"/>
                  <a:pt x="9281701" y="3694860"/>
                </a:cubicBezTo>
                <a:cubicBezTo>
                  <a:pt x="9358805" y="3598480"/>
                  <a:pt x="9500163" y="3627206"/>
                  <a:pt x="9566306" y="3525912"/>
                </a:cubicBezTo>
                <a:cubicBezTo>
                  <a:pt x="9483532" y="3508525"/>
                  <a:pt x="9420035" y="3544809"/>
                  <a:pt x="9353136" y="3551991"/>
                </a:cubicBezTo>
                <a:cubicBezTo>
                  <a:pt x="9292662" y="3558417"/>
                  <a:pt x="9277543" y="3541030"/>
                  <a:pt x="9291906" y="3485470"/>
                </a:cubicBezTo>
                <a:cubicBezTo>
                  <a:pt x="9314206" y="3398916"/>
                  <a:pt x="9280945" y="3354317"/>
                  <a:pt x="9192880" y="3378128"/>
                </a:cubicBezTo>
                <a:cubicBezTo>
                  <a:pt x="9111240" y="3400428"/>
                  <a:pt x="9102925" y="3367923"/>
                  <a:pt x="9124469" y="3318411"/>
                </a:cubicBezTo>
                <a:cubicBezTo>
                  <a:pt x="9155840" y="3246220"/>
                  <a:pt x="9120311" y="3190660"/>
                  <a:pt x="9095743" y="3130186"/>
                </a:cubicBezTo>
                <a:cubicBezTo>
                  <a:pt x="9058704" y="3038341"/>
                  <a:pt x="9074578" y="2992986"/>
                  <a:pt x="9155084" y="2924574"/>
                </a:cubicBezTo>
                <a:cubicBezTo>
                  <a:pt x="9200439" y="2886401"/>
                  <a:pt x="9249196" y="2853896"/>
                  <a:pt x="9314961" y="2820635"/>
                </a:cubicBezTo>
                <a:cubicBezTo>
                  <a:pt x="9163399" y="2802871"/>
                  <a:pt x="9322143" y="2741641"/>
                  <a:pt x="9268850" y="2703844"/>
                </a:cubicBezTo>
                <a:cubicBezTo>
                  <a:pt x="9161887" y="2688349"/>
                  <a:pt x="9074578" y="2809297"/>
                  <a:pt x="8929062" y="2774902"/>
                </a:cubicBezTo>
                <a:cubicBezTo>
                  <a:pt x="9108972" y="2670206"/>
                  <a:pt x="9307403" y="2537541"/>
                  <a:pt x="9437799" y="2398073"/>
                </a:cubicBezTo>
                <a:cubicBezTo>
                  <a:pt x="9407562" y="2366325"/>
                  <a:pt x="9377704" y="2395806"/>
                  <a:pt x="9352380" y="2384467"/>
                </a:cubicBezTo>
                <a:cubicBezTo>
                  <a:pt x="9353514" y="2376907"/>
                  <a:pt x="9351245" y="2365947"/>
                  <a:pt x="9355781" y="2362544"/>
                </a:cubicBezTo>
                <a:cubicBezTo>
                  <a:pt x="9453296" y="2286575"/>
                  <a:pt x="9454430" y="2284685"/>
                  <a:pt x="9350490" y="2228747"/>
                </a:cubicBezTo>
                <a:cubicBezTo>
                  <a:pt x="9314206" y="2209093"/>
                  <a:pt x="9317230" y="2191706"/>
                  <a:pt x="9336505" y="2167139"/>
                </a:cubicBezTo>
                <a:cubicBezTo>
                  <a:pt x="9350112" y="2149752"/>
                  <a:pt x="9367120" y="2134634"/>
                  <a:pt x="9359183" y="2096460"/>
                </a:cubicBezTo>
                <a:cubicBezTo>
                  <a:pt x="9302110" y="2145218"/>
                  <a:pt x="9026577" y="2227613"/>
                  <a:pt x="8977820" y="2222699"/>
                </a:cubicBezTo>
                <a:cubicBezTo>
                  <a:pt x="8923016" y="2217029"/>
                  <a:pt x="8735924" y="2234038"/>
                  <a:pt x="8679230" y="2247267"/>
                </a:cubicBezTo>
                <a:cubicBezTo>
                  <a:pt x="8682253" y="2244620"/>
                  <a:pt x="8685277" y="2241976"/>
                  <a:pt x="8688301" y="2239329"/>
                </a:cubicBezTo>
                <a:cubicBezTo>
                  <a:pt x="8742349" y="2187170"/>
                  <a:pt x="8797154" y="2135012"/>
                  <a:pt x="8829659" y="2067357"/>
                </a:cubicBezTo>
                <a:cubicBezTo>
                  <a:pt x="8831170" y="2064711"/>
                  <a:pt x="8831926" y="2062443"/>
                  <a:pt x="8835328" y="2063199"/>
                </a:cubicBezTo>
                <a:cubicBezTo>
                  <a:pt x="8865187" y="2071136"/>
                  <a:pt x="8861407" y="2051482"/>
                  <a:pt x="8861785" y="2035609"/>
                </a:cubicBezTo>
                <a:cubicBezTo>
                  <a:pt x="8862163" y="2019356"/>
                  <a:pt x="8867076" y="2006505"/>
                  <a:pt x="8888999" y="2008017"/>
                </a:cubicBezTo>
                <a:cubicBezTo>
                  <a:pt x="8890133" y="2008017"/>
                  <a:pt x="8891644" y="2007638"/>
                  <a:pt x="8893156" y="2007261"/>
                </a:cubicBezTo>
                <a:cubicBezTo>
                  <a:pt x="8903362" y="2004616"/>
                  <a:pt x="8935488" y="1961527"/>
                  <a:pt x="8930574" y="1953590"/>
                </a:cubicBezTo>
                <a:cubicBezTo>
                  <a:pt x="8919614" y="1936204"/>
                  <a:pt x="8930952" y="1927511"/>
                  <a:pt x="8940401" y="1917306"/>
                </a:cubicBezTo>
                <a:cubicBezTo>
                  <a:pt x="8953630" y="1903322"/>
                  <a:pt x="8966858" y="1890093"/>
                  <a:pt x="8980843" y="1876864"/>
                </a:cubicBezTo>
                <a:cubicBezTo>
                  <a:pt x="8994450" y="1864014"/>
                  <a:pt x="9008435" y="1851918"/>
                  <a:pt x="9022419" y="1839446"/>
                </a:cubicBezTo>
                <a:cubicBezTo>
                  <a:pt x="9055680" y="1826973"/>
                  <a:pt x="9089318" y="1816012"/>
                  <a:pt x="9124469" y="1807319"/>
                </a:cubicBezTo>
                <a:cubicBezTo>
                  <a:pt x="9150548" y="1800516"/>
                  <a:pt x="9179652" y="1791822"/>
                  <a:pt x="9192124" y="1747979"/>
                </a:cubicBezTo>
                <a:cubicBezTo>
                  <a:pt x="9164532" y="1752893"/>
                  <a:pt x="9136941" y="1758940"/>
                  <a:pt x="9109351" y="1764987"/>
                </a:cubicBezTo>
                <a:cubicBezTo>
                  <a:pt x="9135051" y="1743066"/>
                  <a:pt x="9159998" y="1721144"/>
                  <a:pt x="9183809" y="1698088"/>
                </a:cubicBezTo>
                <a:cubicBezTo>
                  <a:pt x="9203463" y="1678812"/>
                  <a:pt x="9219337" y="1657268"/>
                  <a:pt x="9225006" y="1630433"/>
                </a:cubicBezTo>
                <a:cubicBezTo>
                  <a:pt x="9226518" y="1623630"/>
                  <a:pt x="9227652" y="1616448"/>
                  <a:pt x="9220471" y="1611535"/>
                </a:cubicBezTo>
                <a:cubicBezTo>
                  <a:pt x="9212534" y="1605866"/>
                  <a:pt x="9206487" y="1610401"/>
                  <a:pt x="9200817" y="1614558"/>
                </a:cubicBezTo>
                <a:cubicBezTo>
                  <a:pt x="9177383" y="1631566"/>
                  <a:pt x="9153572" y="1648198"/>
                  <a:pt x="9130517" y="1665583"/>
                </a:cubicBezTo>
                <a:cubicBezTo>
                  <a:pt x="9099902" y="1688639"/>
                  <a:pt x="9069664" y="1712073"/>
                  <a:pt x="9039428" y="1735129"/>
                </a:cubicBezTo>
                <a:cubicBezTo>
                  <a:pt x="9081381" y="1687883"/>
                  <a:pt x="9127871" y="1645551"/>
                  <a:pt x="9178140" y="1606621"/>
                </a:cubicBezTo>
                <a:cubicBezTo>
                  <a:pt x="9214424" y="1578274"/>
                  <a:pt x="9250708" y="1549927"/>
                  <a:pt x="9277922" y="1513642"/>
                </a:cubicBezTo>
                <a:cubicBezTo>
                  <a:pt x="9291906" y="1495500"/>
                  <a:pt x="9298331" y="1475091"/>
                  <a:pt x="9299465" y="1452413"/>
                </a:cubicBezTo>
                <a:cubicBezTo>
                  <a:pt x="9299465" y="1446365"/>
                  <a:pt x="9298709" y="1439562"/>
                  <a:pt x="9290772" y="1436916"/>
                </a:cubicBezTo>
                <a:cubicBezTo>
                  <a:pt x="9282835" y="1434649"/>
                  <a:pt x="9278299" y="1439562"/>
                  <a:pt x="9275276" y="1444853"/>
                </a:cubicBezTo>
                <a:cubicBezTo>
                  <a:pt x="9271874" y="1450901"/>
                  <a:pt x="9267716" y="1455814"/>
                  <a:pt x="9261669" y="1459594"/>
                </a:cubicBezTo>
                <a:cubicBezTo>
                  <a:pt x="9208754" y="1494367"/>
                  <a:pt x="9162643" y="1535942"/>
                  <a:pt x="9115397" y="1576385"/>
                </a:cubicBezTo>
                <a:cubicBezTo>
                  <a:pt x="9047743" y="1634212"/>
                  <a:pt x="8981221" y="1693174"/>
                  <a:pt x="8900338" y="1736641"/>
                </a:cubicBezTo>
                <a:cubicBezTo>
                  <a:pt x="8869722" y="1752893"/>
                  <a:pt x="8837974" y="1766877"/>
                  <a:pt x="8813407" y="1769145"/>
                </a:cubicBezTo>
                <a:cubicBezTo>
                  <a:pt x="8900715" y="1701112"/>
                  <a:pt x="8982733" y="1630055"/>
                  <a:pt x="9055680" y="1550683"/>
                </a:cubicBezTo>
                <a:cubicBezTo>
                  <a:pt x="9129383" y="1470555"/>
                  <a:pt x="9193258" y="1385136"/>
                  <a:pt x="9237480" y="1287244"/>
                </a:cubicBezTo>
                <a:cubicBezTo>
                  <a:pt x="9242015" y="1277039"/>
                  <a:pt x="9244660" y="1267212"/>
                  <a:pt x="9260535" y="1268345"/>
                </a:cubicBezTo>
                <a:cubicBezTo>
                  <a:pt x="9267716" y="1268724"/>
                  <a:pt x="9269984" y="1262676"/>
                  <a:pt x="9268095" y="1256628"/>
                </a:cubicBezTo>
                <a:cubicBezTo>
                  <a:pt x="9255999" y="1213541"/>
                  <a:pt x="9278299" y="1185950"/>
                  <a:pt x="9313449" y="1164784"/>
                </a:cubicBezTo>
                <a:cubicBezTo>
                  <a:pt x="9324411" y="1157981"/>
                  <a:pt x="9325167" y="1151555"/>
                  <a:pt x="9316851" y="1141728"/>
                </a:cubicBezTo>
                <a:cubicBezTo>
                  <a:pt x="9305512" y="1128122"/>
                  <a:pt x="9306646" y="1113381"/>
                  <a:pt x="9312694" y="1099396"/>
                </a:cubicBezTo>
                <a:cubicBezTo>
                  <a:pt x="9316096" y="1090704"/>
                  <a:pt x="9320631" y="1082388"/>
                  <a:pt x="9324411" y="1074073"/>
                </a:cubicBezTo>
                <a:cubicBezTo>
                  <a:pt x="9327057" y="1068781"/>
                  <a:pt x="9331591" y="1063112"/>
                  <a:pt x="9324788" y="1057442"/>
                </a:cubicBezTo>
                <a:cubicBezTo>
                  <a:pt x="9318363" y="1052529"/>
                  <a:pt x="9311937" y="1055553"/>
                  <a:pt x="9305891" y="1057821"/>
                </a:cubicBezTo>
                <a:cubicBezTo>
                  <a:pt x="9276788" y="1068026"/>
                  <a:pt x="9259780" y="1087302"/>
                  <a:pt x="9252220" y="1114893"/>
                </a:cubicBezTo>
                <a:cubicBezTo>
                  <a:pt x="9246550" y="1135303"/>
                  <a:pt x="9240503" y="1136437"/>
                  <a:pt x="9223494" y="1120562"/>
                </a:cubicBezTo>
                <a:cubicBezTo>
                  <a:pt x="9210645" y="1108468"/>
                  <a:pt x="9199306" y="1109601"/>
                  <a:pt x="9188722" y="1119428"/>
                </a:cubicBezTo>
                <a:cubicBezTo>
                  <a:pt x="9183053" y="1124342"/>
                  <a:pt x="9179652" y="1131145"/>
                  <a:pt x="9175494" y="1137193"/>
                </a:cubicBezTo>
                <a:cubicBezTo>
                  <a:pt x="9154705" y="1168563"/>
                  <a:pt x="9132784" y="1199178"/>
                  <a:pt x="9098767" y="1219967"/>
                </a:cubicBezTo>
                <a:cubicBezTo>
                  <a:pt x="9083649" y="1229416"/>
                  <a:pt x="9067397" y="1236974"/>
                  <a:pt x="9043963" y="1229794"/>
                </a:cubicBezTo>
                <a:cubicBezTo>
                  <a:pt x="9058704" y="1221100"/>
                  <a:pt x="9073444" y="1219967"/>
                  <a:pt x="9087051" y="1216186"/>
                </a:cubicBezTo>
                <a:cubicBezTo>
                  <a:pt x="9100657" y="1212407"/>
                  <a:pt x="9107839" y="1206359"/>
                  <a:pt x="9097633" y="1192753"/>
                </a:cubicBezTo>
                <a:cubicBezTo>
                  <a:pt x="9091964" y="1185194"/>
                  <a:pt x="9092342" y="1178769"/>
                  <a:pt x="9097633" y="1172343"/>
                </a:cubicBezTo>
                <a:cubicBezTo>
                  <a:pt x="9114642" y="1151555"/>
                  <a:pt x="9122957" y="1122830"/>
                  <a:pt x="9158864" y="1120562"/>
                </a:cubicBezTo>
                <a:cubicBezTo>
                  <a:pt x="9160753" y="1120562"/>
                  <a:pt x="9162643" y="1119050"/>
                  <a:pt x="9164532" y="1117916"/>
                </a:cubicBezTo>
                <a:cubicBezTo>
                  <a:pt x="9171714" y="1113759"/>
                  <a:pt x="9179652" y="1109223"/>
                  <a:pt x="9177006" y="1099396"/>
                </a:cubicBezTo>
                <a:cubicBezTo>
                  <a:pt x="9173982" y="1089569"/>
                  <a:pt x="9164155" y="1087302"/>
                  <a:pt x="9155462" y="1086168"/>
                </a:cubicBezTo>
                <a:cubicBezTo>
                  <a:pt x="9133162" y="1083522"/>
                  <a:pt x="9115775" y="1092971"/>
                  <a:pt x="9099145" y="1103554"/>
                </a:cubicBezTo>
                <a:cubicBezTo>
                  <a:pt x="9058704" y="1129634"/>
                  <a:pt x="9025443" y="1162894"/>
                  <a:pt x="8990670" y="1194642"/>
                </a:cubicBezTo>
                <a:cubicBezTo>
                  <a:pt x="8938512" y="1242266"/>
                  <a:pt x="8892778" y="1296314"/>
                  <a:pt x="8834950" y="1338646"/>
                </a:cubicBezTo>
                <a:cubicBezTo>
                  <a:pt x="8662978" y="1464130"/>
                  <a:pt x="8493650" y="1592637"/>
                  <a:pt x="8316387" y="1712451"/>
                </a:cubicBezTo>
                <a:cubicBezTo>
                  <a:pt x="8251000" y="1756672"/>
                  <a:pt x="8184100" y="1798626"/>
                  <a:pt x="8116444" y="1839446"/>
                </a:cubicBezTo>
                <a:cubicBezTo>
                  <a:pt x="8116067" y="1837178"/>
                  <a:pt x="8115689" y="1835666"/>
                  <a:pt x="8115311" y="1833021"/>
                </a:cubicBezTo>
                <a:cubicBezTo>
                  <a:pt x="8115311" y="1831131"/>
                  <a:pt x="8115311" y="1828863"/>
                  <a:pt x="8115311" y="1826973"/>
                </a:cubicBezTo>
                <a:cubicBezTo>
                  <a:pt x="8163312" y="1800516"/>
                  <a:pt x="8210557" y="1772168"/>
                  <a:pt x="8256291" y="1742309"/>
                </a:cubicBezTo>
                <a:cubicBezTo>
                  <a:pt x="8368546" y="1668607"/>
                  <a:pt x="8471350" y="1585833"/>
                  <a:pt x="8558282" y="1487563"/>
                </a:cubicBezTo>
                <a:cubicBezTo>
                  <a:pt x="8565463" y="1479626"/>
                  <a:pt x="8573401" y="1477736"/>
                  <a:pt x="8585117" y="1479626"/>
                </a:cubicBezTo>
                <a:cubicBezTo>
                  <a:pt x="8622913" y="1486052"/>
                  <a:pt x="8634630" y="1474713"/>
                  <a:pt x="8627071" y="1441074"/>
                </a:cubicBezTo>
                <a:cubicBezTo>
                  <a:pt x="8625182" y="1432759"/>
                  <a:pt x="8624803" y="1425956"/>
                  <a:pt x="8631228" y="1418774"/>
                </a:cubicBezTo>
                <a:cubicBezTo>
                  <a:pt x="8659954" y="1386648"/>
                  <a:pt x="8690190" y="1355655"/>
                  <a:pt x="8723073" y="1326552"/>
                </a:cubicBezTo>
                <a:cubicBezTo>
                  <a:pt x="8783926" y="1272881"/>
                  <a:pt x="8849313" y="1223368"/>
                  <a:pt x="8906007" y="1165918"/>
                </a:cubicBezTo>
                <a:cubicBezTo>
                  <a:pt x="8922637" y="1148531"/>
                  <a:pt x="8935110" y="1128877"/>
                  <a:pt x="8942291" y="1106577"/>
                </a:cubicBezTo>
                <a:cubicBezTo>
                  <a:pt x="8944559" y="1099019"/>
                  <a:pt x="8945692" y="1089569"/>
                  <a:pt x="8936622" y="1083900"/>
                </a:cubicBezTo>
                <a:cubicBezTo>
                  <a:pt x="8927929" y="1078230"/>
                  <a:pt x="8921504" y="1084656"/>
                  <a:pt x="8915456" y="1089192"/>
                </a:cubicBezTo>
                <a:cubicBezTo>
                  <a:pt x="8890133" y="1107712"/>
                  <a:pt x="8864431" y="1126610"/>
                  <a:pt x="8839107" y="1145508"/>
                </a:cubicBezTo>
                <a:cubicBezTo>
                  <a:pt x="8813407" y="1164406"/>
                  <a:pt x="8788083" y="1184060"/>
                  <a:pt x="8761248" y="1204092"/>
                </a:cubicBezTo>
                <a:cubicBezTo>
                  <a:pt x="8759358" y="1195399"/>
                  <a:pt x="8765027" y="1193509"/>
                  <a:pt x="8768051" y="1190486"/>
                </a:cubicBezTo>
                <a:cubicBezTo>
                  <a:pt x="8810761" y="1147776"/>
                  <a:pt x="8857628" y="1108846"/>
                  <a:pt x="8906007" y="1071427"/>
                </a:cubicBezTo>
                <a:cubicBezTo>
                  <a:pt x="8943425" y="1042324"/>
                  <a:pt x="8979709" y="1011709"/>
                  <a:pt x="9004277" y="972023"/>
                </a:cubicBezTo>
                <a:cubicBezTo>
                  <a:pt x="9013726" y="956527"/>
                  <a:pt x="9018639" y="940275"/>
                  <a:pt x="9016372" y="922133"/>
                </a:cubicBezTo>
                <a:cubicBezTo>
                  <a:pt x="9015616" y="916463"/>
                  <a:pt x="9014860" y="910794"/>
                  <a:pt x="9007300" y="908904"/>
                </a:cubicBezTo>
                <a:cubicBezTo>
                  <a:pt x="9001253" y="907392"/>
                  <a:pt x="8997474" y="910794"/>
                  <a:pt x="8994450" y="914573"/>
                </a:cubicBezTo>
                <a:cubicBezTo>
                  <a:pt x="8989158" y="921376"/>
                  <a:pt x="8983867" y="928179"/>
                  <a:pt x="8976308" y="933472"/>
                </a:cubicBezTo>
                <a:cubicBezTo>
                  <a:pt x="8930952" y="965220"/>
                  <a:pt x="8888621" y="999992"/>
                  <a:pt x="8847422" y="1035899"/>
                </a:cubicBezTo>
                <a:cubicBezTo>
                  <a:pt x="8779768" y="1094483"/>
                  <a:pt x="8712868" y="1154201"/>
                  <a:pt x="8633497" y="1200313"/>
                </a:cubicBezTo>
                <a:cubicBezTo>
                  <a:pt x="8603637" y="1217698"/>
                  <a:pt x="8572644" y="1233195"/>
                  <a:pt x="8536738" y="1240754"/>
                </a:cubicBezTo>
                <a:cubicBezTo>
                  <a:pt x="8537872" y="1236974"/>
                  <a:pt x="8540140" y="1234707"/>
                  <a:pt x="8542408" y="1232817"/>
                </a:cubicBezTo>
                <a:cubicBezTo>
                  <a:pt x="8618378" y="1171587"/>
                  <a:pt x="8691702" y="1108468"/>
                  <a:pt x="8758224" y="1038545"/>
                </a:cubicBezTo>
                <a:cubicBezTo>
                  <a:pt x="8840242" y="952369"/>
                  <a:pt x="8910165" y="858635"/>
                  <a:pt x="8958543" y="751671"/>
                </a:cubicBezTo>
                <a:cubicBezTo>
                  <a:pt x="8960812" y="747136"/>
                  <a:pt x="8962324" y="742978"/>
                  <a:pt x="8968370" y="742978"/>
                </a:cubicBezTo>
                <a:cubicBezTo>
                  <a:pt x="8983867" y="743356"/>
                  <a:pt x="8985379" y="735797"/>
                  <a:pt x="8983111" y="723324"/>
                </a:cubicBezTo>
                <a:cubicBezTo>
                  <a:pt x="8977064" y="692709"/>
                  <a:pt x="8987269" y="667008"/>
                  <a:pt x="9013348" y="649622"/>
                </a:cubicBezTo>
                <a:cubicBezTo>
                  <a:pt x="9032246" y="636771"/>
                  <a:pt x="9048120" y="625432"/>
                  <a:pt x="9026199" y="601242"/>
                </a:cubicBezTo>
                <a:cubicBezTo>
                  <a:pt x="9020907" y="595573"/>
                  <a:pt x="9022797" y="587258"/>
                  <a:pt x="9024687" y="579699"/>
                </a:cubicBezTo>
                <a:cubicBezTo>
                  <a:pt x="9027332" y="568360"/>
                  <a:pt x="9033380" y="559289"/>
                  <a:pt x="9040183" y="549840"/>
                </a:cubicBezTo>
                <a:cubicBezTo>
                  <a:pt x="9043963" y="544549"/>
                  <a:pt x="9048498" y="537367"/>
                  <a:pt x="9043207" y="531320"/>
                </a:cubicBezTo>
                <a:cubicBezTo>
                  <a:pt x="9040183" y="527729"/>
                  <a:pt x="9036687" y="527162"/>
                  <a:pt x="9033144" y="52777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833E4-7342-07B9-20D1-CAA9B89DC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643" y="-1150031"/>
            <a:ext cx="5687288" cy="3738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Reason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4284D-6AEC-4A47-AD2D-3A23E2C7B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143" y="3209653"/>
            <a:ext cx="5687286" cy="10512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cap="all" dirty="0"/>
              <a:t>I really like you and I hope you like me back :3</a:t>
            </a:r>
          </a:p>
        </p:txBody>
      </p:sp>
    </p:spTree>
    <p:extLst>
      <p:ext uri="{BB962C8B-B14F-4D97-AF65-F5344CB8AC3E}">
        <p14:creationId xmlns:p14="http://schemas.microsoft.com/office/powerpoint/2010/main" val="372754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5E4E9-0EAC-B010-3BAD-A4198650E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47" y="-2591438"/>
            <a:ext cx="5253187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miau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EADE9-34B1-4B35-949A-EB6A1DA1A6D3}"/>
              </a:ext>
            </a:extLst>
          </p:cNvPr>
          <p:cNvSpPr txBox="1"/>
          <p:nvPr/>
        </p:nvSpPr>
        <p:spPr>
          <a:xfrm>
            <a:off x="925285" y="2925535"/>
            <a:ext cx="318407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There will be a button below this </a:t>
            </a:r>
            <a:r>
              <a:rPr lang="en-GB" dirty="0" err="1"/>
              <a:t>powerpoint</a:t>
            </a:r>
            <a:r>
              <a:rPr lang="en-GB" dirty="0"/>
              <a:t> for you to go on :3</a:t>
            </a:r>
          </a:p>
        </p:txBody>
      </p:sp>
    </p:spTree>
    <p:extLst>
      <p:ext uri="{BB962C8B-B14F-4D97-AF65-F5344CB8AC3E}">
        <p14:creationId xmlns:p14="http://schemas.microsoft.com/office/powerpoint/2010/main" val="396623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8" name="Rectangle 14">
            <a:extLst>
              <a:ext uri="{FF2B5EF4-FFF2-40B4-BE49-F238E27FC236}">
                <a16:creationId xmlns:a16="http://schemas.microsoft.com/office/drawing/2014/main" id="{64CD7A41-7BCF-4678-A824-C30F18779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5143DA00-C1BD-6951-5393-8ADA17CA2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189" r="2" b="1674"/>
          <a:stretch/>
        </p:blipFill>
        <p:spPr>
          <a:xfrm>
            <a:off x="4517409" y="-1"/>
            <a:ext cx="4385960" cy="3383280"/>
          </a:xfrm>
          <a:custGeom>
            <a:avLst/>
            <a:gdLst/>
            <a:ahLst/>
            <a:cxnLst/>
            <a:rect l="l" t="t" r="r" b="b"/>
            <a:pathLst>
              <a:path w="4385960" h="3383280">
                <a:moveTo>
                  <a:pt x="0" y="0"/>
                </a:moveTo>
                <a:lnTo>
                  <a:pt x="4385960" y="0"/>
                </a:lnTo>
                <a:lnTo>
                  <a:pt x="4385960" y="3383280"/>
                </a:lnTo>
                <a:lnTo>
                  <a:pt x="1397663" y="3383280"/>
                </a:lnTo>
                <a:lnTo>
                  <a:pt x="1390636" y="3381439"/>
                </a:lnTo>
                <a:cubicBezTo>
                  <a:pt x="1314474" y="3347689"/>
                  <a:pt x="1435315" y="3276494"/>
                  <a:pt x="1386979" y="3229806"/>
                </a:cubicBezTo>
                <a:cubicBezTo>
                  <a:pt x="1273588" y="3208464"/>
                  <a:pt x="1183456" y="3379203"/>
                  <a:pt x="1029362" y="3329403"/>
                </a:cubicBezTo>
                <a:cubicBezTo>
                  <a:pt x="1215438" y="3183564"/>
                  <a:pt x="1424776" y="3137323"/>
                  <a:pt x="1561426" y="2941685"/>
                </a:cubicBezTo>
                <a:cubicBezTo>
                  <a:pt x="1529444" y="2899001"/>
                  <a:pt x="1497462" y="2941685"/>
                  <a:pt x="1471295" y="2923899"/>
                </a:cubicBezTo>
                <a:cubicBezTo>
                  <a:pt x="1471295" y="2913228"/>
                  <a:pt x="1166012" y="2980813"/>
                  <a:pt x="1148567" y="2703363"/>
                </a:cubicBezTo>
                <a:cubicBezTo>
                  <a:pt x="1142752" y="2703363"/>
                  <a:pt x="1136937" y="2703363"/>
                  <a:pt x="1131123" y="2692690"/>
                </a:cubicBezTo>
                <a:cubicBezTo>
                  <a:pt x="1099141" y="2653564"/>
                  <a:pt x="1128215" y="2561081"/>
                  <a:pt x="1075881" y="2553966"/>
                </a:cubicBezTo>
                <a:cubicBezTo>
                  <a:pt x="1017731" y="2546852"/>
                  <a:pt x="962490" y="2514838"/>
                  <a:pt x="901434" y="2532624"/>
                </a:cubicBezTo>
                <a:cubicBezTo>
                  <a:pt x="854914" y="2546852"/>
                  <a:pt x="805488" y="2564637"/>
                  <a:pt x="756061" y="2564637"/>
                </a:cubicBezTo>
                <a:cubicBezTo>
                  <a:pt x="703727" y="2564637"/>
                  <a:pt x="631041" y="2685577"/>
                  <a:pt x="599058" y="2525510"/>
                </a:cubicBezTo>
                <a:cubicBezTo>
                  <a:pt x="599058" y="2518396"/>
                  <a:pt x="508927" y="2536182"/>
                  <a:pt x="459501" y="2543295"/>
                </a:cubicBezTo>
                <a:cubicBezTo>
                  <a:pt x="418796" y="2550409"/>
                  <a:pt x="369369" y="2582423"/>
                  <a:pt x="340295" y="2518396"/>
                </a:cubicBezTo>
                <a:cubicBezTo>
                  <a:pt x="325758" y="2479268"/>
                  <a:pt x="395537" y="2408127"/>
                  <a:pt x="456593" y="2401013"/>
                </a:cubicBezTo>
                <a:cubicBezTo>
                  <a:pt x="511834" y="2393899"/>
                  <a:pt x="567076" y="2386785"/>
                  <a:pt x="619410" y="2401013"/>
                </a:cubicBezTo>
                <a:cubicBezTo>
                  <a:pt x="683374" y="2418797"/>
                  <a:pt x="718264" y="2390341"/>
                  <a:pt x="735709" y="2326315"/>
                </a:cubicBezTo>
                <a:cubicBezTo>
                  <a:pt x="756061" y="2258732"/>
                  <a:pt x="793858" y="2223160"/>
                  <a:pt x="846192" y="2191147"/>
                </a:cubicBezTo>
                <a:cubicBezTo>
                  <a:pt x="974120" y="2112892"/>
                  <a:pt x="1096233" y="2020408"/>
                  <a:pt x="1235791" y="1974166"/>
                </a:cubicBezTo>
                <a:cubicBezTo>
                  <a:pt x="1261958" y="1967052"/>
                  <a:pt x="1293940" y="1952824"/>
                  <a:pt x="1305570" y="1892354"/>
                </a:cubicBezTo>
                <a:cubicBezTo>
                  <a:pt x="927601" y="1984837"/>
                  <a:pt x="584521" y="2223160"/>
                  <a:pt x="194922" y="2208932"/>
                </a:cubicBezTo>
                <a:cubicBezTo>
                  <a:pt x="299591" y="2134234"/>
                  <a:pt x="424611" y="2130677"/>
                  <a:pt x="538002" y="2077321"/>
                </a:cubicBezTo>
                <a:cubicBezTo>
                  <a:pt x="456593" y="2038193"/>
                  <a:pt x="380999" y="2080878"/>
                  <a:pt x="305405" y="2102220"/>
                </a:cubicBezTo>
                <a:cubicBezTo>
                  <a:pt x="241441" y="2120005"/>
                  <a:pt x="183292" y="2123563"/>
                  <a:pt x="177477" y="2013293"/>
                </a:cubicBezTo>
                <a:cubicBezTo>
                  <a:pt x="177477" y="2002623"/>
                  <a:pt x="177477" y="1995508"/>
                  <a:pt x="177477" y="1984837"/>
                </a:cubicBezTo>
                <a:cubicBezTo>
                  <a:pt x="200737" y="1938596"/>
                  <a:pt x="232719" y="1917253"/>
                  <a:pt x="273423" y="1903026"/>
                </a:cubicBezTo>
                <a:cubicBezTo>
                  <a:pt x="296683" y="1895911"/>
                  <a:pt x="328665" y="1881684"/>
                  <a:pt x="328665" y="1849669"/>
                </a:cubicBezTo>
                <a:cubicBezTo>
                  <a:pt x="325758" y="1728730"/>
                  <a:pt x="404259" y="1693159"/>
                  <a:pt x="479852" y="1657588"/>
                </a:cubicBezTo>
                <a:cubicBezTo>
                  <a:pt x="439148" y="1597118"/>
                  <a:pt x="404259" y="1639803"/>
                  <a:pt x="372277" y="1636246"/>
                </a:cubicBezTo>
                <a:cubicBezTo>
                  <a:pt x="351924" y="1632689"/>
                  <a:pt x="331573" y="1629133"/>
                  <a:pt x="331573" y="1597118"/>
                </a:cubicBezTo>
                <a:cubicBezTo>
                  <a:pt x="331573" y="1572220"/>
                  <a:pt x="340295" y="1540205"/>
                  <a:pt x="360647" y="1540205"/>
                </a:cubicBezTo>
                <a:cubicBezTo>
                  <a:pt x="488575" y="1536648"/>
                  <a:pt x="561262" y="1365910"/>
                  <a:pt x="695005" y="1365910"/>
                </a:cubicBezTo>
                <a:cubicBezTo>
                  <a:pt x="776413" y="1365910"/>
                  <a:pt x="654300" y="1269869"/>
                  <a:pt x="721171" y="1230742"/>
                </a:cubicBezTo>
                <a:cubicBezTo>
                  <a:pt x="735709" y="1220070"/>
                  <a:pt x="680467" y="1205843"/>
                  <a:pt x="657208" y="1209400"/>
                </a:cubicBezTo>
                <a:cubicBezTo>
                  <a:pt x="633948" y="1212956"/>
                  <a:pt x="613595" y="1237856"/>
                  <a:pt x="584521" y="1220070"/>
                </a:cubicBezTo>
                <a:cubicBezTo>
                  <a:pt x="569984" y="1156044"/>
                  <a:pt x="607781" y="1131145"/>
                  <a:pt x="642670" y="1113359"/>
                </a:cubicBezTo>
                <a:cubicBezTo>
                  <a:pt x="718264" y="1070675"/>
                  <a:pt x="793858" y="1020876"/>
                  <a:pt x="878174" y="1006648"/>
                </a:cubicBezTo>
                <a:cubicBezTo>
                  <a:pt x="907248" y="1003090"/>
                  <a:pt x="924694" y="985306"/>
                  <a:pt x="921786" y="949735"/>
                </a:cubicBezTo>
                <a:cubicBezTo>
                  <a:pt x="915971" y="903492"/>
                  <a:pt x="886896" y="917721"/>
                  <a:pt x="863637" y="921278"/>
                </a:cubicBezTo>
                <a:cubicBezTo>
                  <a:pt x="849099" y="924836"/>
                  <a:pt x="834562" y="935507"/>
                  <a:pt x="820025" y="910607"/>
                </a:cubicBezTo>
                <a:cubicBezTo>
                  <a:pt x="1160197" y="658056"/>
                  <a:pt x="1340459" y="672285"/>
                  <a:pt x="1721336" y="465976"/>
                </a:cubicBezTo>
                <a:cubicBezTo>
                  <a:pt x="1637020" y="426848"/>
                  <a:pt x="1575963" y="455304"/>
                  <a:pt x="1517814" y="462418"/>
                </a:cubicBezTo>
                <a:cubicBezTo>
                  <a:pt x="1372441" y="480204"/>
                  <a:pt x="1462573" y="512217"/>
                  <a:pt x="1317199" y="533559"/>
                </a:cubicBezTo>
                <a:cubicBezTo>
                  <a:pt x="1247420" y="544230"/>
                  <a:pt x="1183456" y="579801"/>
                  <a:pt x="1104955" y="522888"/>
                </a:cubicBezTo>
                <a:cubicBezTo>
                  <a:pt x="1052621" y="483760"/>
                  <a:pt x="968305" y="526445"/>
                  <a:pt x="904341" y="558459"/>
                </a:cubicBezTo>
                <a:cubicBezTo>
                  <a:pt x="852007" y="586916"/>
                  <a:pt x="799673" y="594029"/>
                  <a:pt x="729894" y="558459"/>
                </a:cubicBezTo>
                <a:cubicBezTo>
                  <a:pt x="793858" y="537117"/>
                  <a:pt x="843284" y="519331"/>
                  <a:pt x="892712" y="505102"/>
                </a:cubicBezTo>
                <a:cubicBezTo>
                  <a:pt x="933416" y="494432"/>
                  <a:pt x="956676" y="469533"/>
                  <a:pt x="953768" y="416177"/>
                </a:cubicBezTo>
                <a:cubicBezTo>
                  <a:pt x="953768" y="387721"/>
                  <a:pt x="962490" y="348593"/>
                  <a:pt x="933416" y="334365"/>
                </a:cubicBezTo>
                <a:cubicBezTo>
                  <a:pt x="910156" y="320136"/>
                  <a:pt x="878174" y="334365"/>
                  <a:pt x="866544" y="359263"/>
                </a:cubicBezTo>
                <a:cubicBezTo>
                  <a:pt x="852007" y="405505"/>
                  <a:pt x="837470" y="448190"/>
                  <a:pt x="788043" y="451748"/>
                </a:cubicBezTo>
                <a:cubicBezTo>
                  <a:pt x="721171" y="458861"/>
                  <a:pt x="758969" y="430406"/>
                  <a:pt x="770598" y="394835"/>
                </a:cubicBezTo>
                <a:cubicBezTo>
                  <a:pt x="782228" y="355707"/>
                  <a:pt x="747338" y="345035"/>
                  <a:pt x="724079" y="352149"/>
                </a:cubicBezTo>
                <a:cubicBezTo>
                  <a:pt x="636855" y="384163"/>
                  <a:pt x="546724" y="327251"/>
                  <a:pt x="456593" y="373492"/>
                </a:cubicBezTo>
                <a:cubicBezTo>
                  <a:pt x="479852" y="259666"/>
                  <a:pt x="529280" y="209868"/>
                  <a:pt x="633948" y="192083"/>
                </a:cubicBezTo>
                <a:cubicBezTo>
                  <a:pt x="671745" y="188526"/>
                  <a:pt x="712449" y="195639"/>
                  <a:pt x="747338" y="163626"/>
                </a:cubicBezTo>
                <a:cubicBezTo>
                  <a:pt x="767691" y="145840"/>
                  <a:pt x="788043" y="124498"/>
                  <a:pt x="773505" y="88928"/>
                </a:cubicBezTo>
                <a:cubicBezTo>
                  <a:pt x="764783" y="64028"/>
                  <a:pt x="741524" y="64028"/>
                  <a:pt x="721171" y="71142"/>
                </a:cubicBezTo>
                <a:cubicBezTo>
                  <a:pt x="636855" y="110270"/>
                  <a:pt x="546724" y="120942"/>
                  <a:pt x="459501" y="135169"/>
                </a:cubicBezTo>
                <a:cubicBezTo>
                  <a:pt x="444963" y="138726"/>
                  <a:pt x="430426" y="145840"/>
                  <a:pt x="415888" y="110270"/>
                </a:cubicBezTo>
                <a:cubicBezTo>
                  <a:pt x="517649" y="78256"/>
                  <a:pt x="616503" y="35572"/>
                  <a:pt x="718264" y="1"/>
                </a:cubicBez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64EB77-2BCE-C9F3-383C-E942D040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94" y="317231"/>
            <a:ext cx="4021454" cy="7908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Reason 1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7D73438E-12B0-156C-F4FC-1769FE3279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62" r="-2" b="23414"/>
          <a:stretch/>
        </p:blipFill>
        <p:spPr>
          <a:xfrm>
            <a:off x="4651275" y="3474720"/>
            <a:ext cx="4252094" cy="3383280"/>
          </a:xfrm>
          <a:custGeom>
            <a:avLst/>
            <a:gdLst/>
            <a:ahLst/>
            <a:cxnLst/>
            <a:rect l="l" t="t" r="r" b="b"/>
            <a:pathLst>
              <a:path w="4252094" h="3383280">
                <a:moveTo>
                  <a:pt x="1199393" y="0"/>
                </a:moveTo>
                <a:lnTo>
                  <a:pt x="4252094" y="0"/>
                </a:lnTo>
                <a:lnTo>
                  <a:pt x="4252094" y="3383280"/>
                </a:lnTo>
                <a:lnTo>
                  <a:pt x="0" y="3383280"/>
                </a:lnTo>
                <a:cubicBezTo>
                  <a:pt x="119205" y="3312139"/>
                  <a:pt x="232596" y="3226769"/>
                  <a:pt x="360524" y="3184085"/>
                </a:cubicBezTo>
                <a:cubicBezTo>
                  <a:pt x="447747" y="3155629"/>
                  <a:pt x="532064" y="3105830"/>
                  <a:pt x="517526" y="2956433"/>
                </a:cubicBezTo>
                <a:cubicBezTo>
                  <a:pt x="514619" y="2913749"/>
                  <a:pt x="537879" y="2881736"/>
                  <a:pt x="572768" y="2892407"/>
                </a:cubicBezTo>
                <a:cubicBezTo>
                  <a:pt x="639639" y="2913749"/>
                  <a:pt x="671622" y="2853279"/>
                  <a:pt x="709418" y="2807037"/>
                </a:cubicBezTo>
                <a:cubicBezTo>
                  <a:pt x="776290" y="2725225"/>
                  <a:pt x="840254" y="2639855"/>
                  <a:pt x="947830" y="2625627"/>
                </a:cubicBezTo>
                <a:cubicBezTo>
                  <a:pt x="927478" y="2561600"/>
                  <a:pt x="892589" y="2568714"/>
                  <a:pt x="860606" y="2582943"/>
                </a:cubicBezTo>
                <a:cubicBezTo>
                  <a:pt x="776290" y="2618514"/>
                  <a:pt x="691974" y="2657641"/>
                  <a:pt x="607658" y="2693212"/>
                </a:cubicBezTo>
                <a:cubicBezTo>
                  <a:pt x="552416" y="2714554"/>
                  <a:pt x="497175" y="2746567"/>
                  <a:pt x="424488" y="2721668"/>
                </a:cubicBezTo>
                <a:cubicBezTo>
                  <a:pt x="488452" y="2593615"/>
                  <a:pt x="596028" y="2568714"/>
                  <a:pt x="683251" y="2529587"/>
                </a:cubicBezTo>
                <a:cubicBezTo>
                  <a:pt x="790828" y="2479788"/>
                  <a:pt x="854791" y="2387305"/>
                  <a:pt x="933293" y="2280594"/>
                </a:cubicBezTo>
                <a:cubicBezTo>
                  <a:pt x="854791" y="2252138"/>
                  <a:pt x="805365" y="2330392"/>
                  <a:pt x="741400" y="2326835"/>
                </a:cubicBezTo>
                <a:cubicBezTo>
                  <a:pt x="738493" y="2316164"/>
                  <a:pt x="732678" y="2294822"/>
                  <a:pt x="732678" y="2294822"/>
                </a:cubicBezTo>
                <a:cubicBezTo>
                  <a:pt x="837347" y="2237909"/>
                  <a:pt x="883865" y="2131197"/>
                  <a:pt x="901311" y="1999586"/>
                </a:cubicBezTo>
                <a:cubicBezTo>
                  <a:pt x="907125" y="1932001"/>
                  <a:pt x="944922" y="1910659"/>
                  <a:pt x="982719" y="1878647"/>
                </a:cubicBezTo>
                <a:cubicBezTo>
                  <a:pt x="1110647" y="1768377"/>
                  <a:pt x="1247297" y="1668780"/>
                  <a:pt x="1354874" y="1519384"/>
                </a:cubicBezTo>
                <a:cubicBezTo>
                  <a:pt x="1229853" y="1537169"/>
                  <a:pt x="1131000" y="1636767"/>
                  <a:pt x="1000164" y="1679451"/>
                </a:cubicBezTo>
                <a:cubicBezTo>
                  <a:pt x="1104832" y="1515827"/>
                  <a:pt x="1241483" y="1430457"/>
                  <a:pt x="1366503" y="1330860"/>
                </a:cubicBezTo>
                <a:cubicBezTo>
                  <a:pt x="1424653" y="1284619"/>
                  <a:pt x="1476986" y="1227705"/>
                  <a:pt x="1543858" y="1202806"/>
                </a:cubicBezTo>
                <a:cubicBezTo>
                  <a:pt x="1567118" y="1195692"/>
                  <a:pt x="1607823" y="1177908"/>
                  <a:pt x="1587470" y="1128108"/>
                </a:cubicBezTo>
                <a:cubicBezTo>
                  <a:pt x="1570025" y="1085424"/>
                  <a:pt x="1538043" y="1099653"/>
                  <a:pt x="1508968" y="1110322"/>
                </a:cubicBezTo>
                <a:cubicBezTo>
                  <a:pt x="1439190" y="1138779"/>
                  <a:pt x="1363596" y="1138779"/>
                  <a:pt x="1267650" y="1138779"/>
                </a:cubicBezTo>
                <a:cubicBezTo>
                  <a:pt x="1349058" y="1003611"/>
                  <a:pt x="1497339" y="1046296"/>
                  <a:pt x="1567118" y="904014"/>
                </a:cubicBezTo>
                <a:cubicBezTo>
                  <a:pt x="1479894" y="879115"/>
                  <a:pt x="1413022" y="928913"/>
                  <a:pt x="1343244" y="939585"/>
                </a:cubicBezTo>
                <a:cubicBezTo>
                  <a:pt x="1279279" y="950255"/>
                  <a:pt x="1264743" y="925356"/>
                  <a:pt x="1279279" y="847101"/>
                </a:cubicBezTo>
                <a:cubicBezTo>
                  <a:pt x="1302539" y="726162"/>
                  <a:pt x="1267650" y="665691"/>
                  <a:pt x="1174611" y="697704"/>
                </a:cubicBezTo>
                <a:cubicBezTo>
                  <a:pt x="1087388" y="729718"/>
                  <a:pt x="1078665" y="683476"/>
                  <a:pt x="1101925" y="615892"/>
                </a:cubicBezTo>
                <a:cubicBezTo>
                  <a:pt x="1136814" y="516295"/>
                  <a:pt x="1099018" y="438039"/>
                  <a:pt x="1072850" y="352670"/>
                </a:cubicBezTo>
                <a:cubicBezTo>
                  <a:pt x="1032146" y="224617"/>
                  <a:pt x="1049590" y="160589"/>
                  <a:pt x="1133907" y="64549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63721-CD50-9420-34C6-7103E0C72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94" y="1956165"/>
            <a:ext cx="4157933" cy="19706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cap="all" dirty="0"/>
              <a:t>We could be like luz and amity</a:t>
            </a:r>
          </a:p>
          <a:p>
            <a:pPr marL="0" indent="0">
              <a:buNone/>
            </a:pPr>
            <a:r>
              <a:rPr lang="en-US" sz="2400" cap="all" dirty="0"/>
              <a:t>And wouldn’t that be cool :3</a:t>
            </a:r>
          </a:p>
        </p:txBody>
      </p:sp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DDF64E21-32C4-5B34-7354-40A809F8F9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47"/>
          <a:stretch/>
        </p:blipFill>
        <p:spPr>
          <a:xfrm>
            <a:off x="9006544" y="-1"/>
            <a:ext cx="3185459" cy="3383280"/>
          </a:xfrm>
          <a:prstGeom prst="rect">
            <a:avLst/>
          </a:prstGeom>
        </p:spPr>
      </p:pic>
      <p:pic>
        <p:nvPicPr>
          <p:cNvPr id="5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5D95A50F-EAF4-F3C8-694C-EDBDF7CC70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842" r="-2" b="-2"/>
          <a:stretch/>
        </p:blipFill>
        <p:spPr>
          <a:xfrm>
            <a:off x="9006545" y="3474720"/>
            <a:ext cx="3185456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31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113EC7C-368D-469A-9B5C-F3555B088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0E715-EDC6-DA81-BE07-CE4AE0A2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3947686"/>
            <a:ext cx="6864412" cy="1002686"/>
          </a:xfrm>
        </p:spPr>
        <p:txBody>
          <a:bodyPr anchor="b">
            <a:normAutofit/>
          </a:bodyPr>
          <a:lstStyle/>
          <a:p>
            <a:r>
              <a:rPr lang="en-GB" dirty="0"/>
              <a:t>Reason 2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FC43454-ACCE-D3CF-8092-929178D5D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8"/>
          <a:stretch/>
        </p:blipFill>
        <p:spPr>
          <a:xfrm>
            <a:off x="20" y="2257425"/>
            <a:ext cx="4196254" cy="4600575"/>
          </a:xfrm>
          <a:custGeom>
            <a:avLst/>
            <a:gdLst/>
            <a:ahLst/>
            <a:cxnLst/>
            <a:rect l="l" t="t" r="r" b="b"/>
            <a:pathLst>
              <a:path w="4196274" h="4600575">
                <a:moveTo>
                  <a:pt x="698533" y="23"/>
                </a:moveTo>
                <a:cubicBezTo>
                  <a:pt x="1054085" y="-1460"/>
                  <a:pt x="2609539" y="68645"/>
                  <a:pt x="3265768" y="1088109"/>
                </a:cubicBezTo>
                <a:cubicBezTo>
                  <a:pt x="3279190" y="1093398"/>
                  <a:pt x="3294289" y="1107275"/>
                  <a:pt x="3298987" y="1120493"/>
                </a:cubicBezTo>
                <a:cubicBezTo>
                  <a:pt x="3321470" y="1182283"/>
                  <a:pt x="3376502" y="1209047"/>
                  <a:pt x="3426164" y="1242419"/>
                </a:cubicBezTo>
                <a:cubicBezTo>
                  <a:pt x="3469788" y="1271828"/>
                  <a:pt x="3516097" y="1302557"/>
                  <a:pt x="3534217" y="1352122"/>
                </a:cubicBezTo>
                <a:cubicBezTo>
                  <a:pt x="3558041" y="1418206"/>
                  <a:pt x="3490259" y="1364016"/>
                  <a:pt x="3477841" y="1389129"/>
                </a:cubicBezTo>
                <a:cubicBezTo>
                  <a:pt x="3503679" y="1423492"/>
                  <a:pt x="3543613" y="1454883"/>
                  <a:pt x="3554015" y="1493873"/>
                </a:cubicBezTo>
                <a:cubicBezTo>
                  <a:pt x="3591931" y="1634635"/>
                  <a:pt x="3673808" y="1737067"/>
                  <a:pt x="3796288" y="1816698"/>
                </a:cubicBezTo>
                <a:cubicBezTo>
                  <a:pt x="3831522" y="1839498"/>
                  <a:pt x="3854674" y="1881132"/>
                  <a:pt x="3902658" y="1887738"/>
                </a:cubicBezTo>
                <a:cubicBezTo>
                  <a:pt x="4009367" y="1902279"/>
                  <a:pt x="3975811" y="2015945"/>
                  <a:pt x="4032186" y="2066499"/>
                </a:cubicBezTo>
                <a:cubicBezTo>
                  <a:pt x="4042924" y="2076084"/>
                  <a:pt x="4052655" y="2094915"/>
                  <a:pt x="4050642" y="2107801"/>
                </a:cubicBezTo>
                <a:cubicBezTo>
                  <a:pt x="4047624" y="2126309"/>
                  <a:pt x="4034870" y="2143820"/>
                  <a:pt x="4024133" y="2160342"/>
                </a:cubicBezTo>
                <a:cubicBezTo>
                  <a:pt x="4013059" y="2176862"/>
                  <a:pt x="3996282" y="2191402"/>
                  <a:pt x="4004335" y="2213209"/>
                </a:cubicBezTo>
                <a:cubicBezTo>
                  <a:pt x="4007687" y="2222130"/>
                  <a:pt x="4005342" y="2253190"/>
                  <a:pt x="4030173" y="2228740"/>
                </a:cubicBezTo>
                <a:cubicBezTo>
                  <a:pt x="4098290" y="2161662"/>
                  <a:pt x="4137888" y="2225102"/>
                  <a:pt x="4196274" y="2255503"/>
                </a:cubicBezTo>
                <a:cubicBezTo>
                  <a:pt x="4149296" y="2286895"/>
                  <a:pt x="4107016" y="2309031"/>
                  <a:pt x="4099968" y="2355951"/>
                </a:cubicBezTo>
                <a:cubicBezTo>
                  <a:pt x="4085540" y="2452767"/>
                  <a:pt x="4023800" y="2497043"/>
                  <a:pt x="3930177" y="2505635"/>
                </a:cubicBezTo>
                <a:cubicBezTo>
                  <a:pt x="3964739" y="2599144"/>
                  <a:pt x="3964739" y="2599144"/>
                  <a:pt x="3852997" y="2612033"/>
                </a:cubicBezTo>
                <a:cubicBezTo>
                  <a:pt x="3895949" y="2671508"/>
                  <a:pt x="3895949" y="2686707"/>
                  <a:pt x="3843936" y="2707194"/>
                </a:cubicBezTo>
                <a:cubicBezTo>
                  <a:pt x="3793938" y="2726690"/>
                  <a:pt x="3738572" y="2733299"/>
                  <a:pt x="3692263" y="2763365"/>
                </a:cubicBezTo>
                <a:cubicBezTo>
                  <a:pt x="3734880" y="2839364"/>
                  <a:pt x="3746960" y="2927586"/>
                  <a:pt x="3834876" y="2964596"/>
                </a:cubicBezTo>
                <a:cubicBezTo>
                  <a:pt x="3848634" y="2970213"/>
                  <a:pt x="3858030" y="2993012"/>
                  <a:pt x="3849307" y="3006229"/>
                </a:cubicBezTo>
                <a:cubicBezTo>
                  <a:pt x="3817428" y="3054139"/>
                  <a:pt x="3863064" y="3145008"/>
                  <a:pt x="3763740" y="3155250"/>
                </a:cubicBezTo>
                <a:cubicBezTo>
                  <a:pt x="3751322" y="3156241"/>
                  <a:pt x="3739912" y="3166155"/>
                  <a:pt x="3749644" y="3179042"/>
                </a:cubicBezTo>
                <a:cubicBezTo>
                  <a:pt x="3783202" y="3223978"/>
                  <a:pt x="3742598" y="3221006"/>
                  <a:pt x="3718104" y="3226623"/>
                </a:cubicBezTo>
                <a:cubicBezTo>
                  <a:pt x="3688572" y="3233560"/>
                  <a:pt x="3655017" y="3213736"/>
                  <a:pt x="3627501" y="3238187"/>
                </a:cubicBezTo>
                <a:cubicBezTo>
                  <a:pt x="3633878" y="3263961"/>
                  <a:pt x="3657701" y="3263631"/>
                  <a:pt x="3674479" y="3271890"/>
                </a:cubicBezTo>
                <a:cubicBezTo>
                  <a:pt x="3723470" y="3295682"/>
                  <a:pt x="3763404" y="3324097"/>
                  <a:pt x="3765753" y="3385888"/>
                </a:cubicBezTo>
                <a:cubicBezTo>
                  <a:pt x="3767428" y="3435782"/>
                  <a:pt x="3772798" y="3479727"/>
                  <a:pt x="3705014" y="3494928"/>
                </a:cubicBezTo>
                <a:cubicBezTo>
                  <a:pt x="3676828" y="3501208"/>
                  <a:pt x="3684884" y="3537222"/>
                  <a:pt x="3700990" y="3555066"/>
                </a:cubicBezTo>
                <a:cubicBezTo>
                  <a:pt x="3729848" y="3586786"/>
                  <a:pt x="3753670" y="3629080"/>
                  <a:pt x="3803335" y="3632054"/>
                </a:cubicBezTo>
                <a:cubicBezTo>
                  <a:pt x="3833535" y="3634035"/>
                  <a:pt x="3856689" y="3647255"/>
                  <a:pt x="3880513" y="3662453"/>
                </a:cubicBezTo>
                <a:cubicBezTo>
                  <a:pt x="3897626" y="3673360"/>
                  <a:pt x="3918095" y="3682610"/>
                  <a:pt x="3916083" y="3706069"/>
                </a:cubicBezTo>
                <a:cubicBezTo>
                  <a:pt x="3914069" y="3728539"/>
                  <a:pt x="3894273" y="3737791"/>
                  <a:pt x="3874137" y="3742416"/>
                </a:cubicBezTo>
                <a:cubicBezTo>
                  <a:pt x="3807024" y="3757285"/>
                  <a:pt x="3743942" y="3779093"/>
                  <a:pt x="3687901" y="3828987"/>
                </a:cubicBezTo>
                <a:cubicBezTo>
                  <a:pt x="3725150" y="3855422"/>
                  <a:pt x="3760718" y="3874586"/>
                  <a:pt x="3788234" y="3901352"/>
                </a:cubicBezTo>
                <a:cubicBezTo>
                  <a:pt x="3854674" y="3966112"/>
                  <a:pt x="3291941" y="4169986"/>
                  <a:pt x="3263755" y="4242681"/>
                </a:cubicBezTo>
                <a:cubicBezTo>
                  <a:pt x="3255030" y="4265149"/>
                  <a:pt x="3225166" y="4288278"/>
                  <a:pt x="3200332" y="4294887"/>
                </a:cubicBezTo>
                <a:cubicBezTo>
                  <a:pt x="3083895" y="4325948"/>
                  <a:pt x="2982893" y="4395668"/>
                  <a:pt x="2863768" y="4421442"/>
                </a:cubicBezTo>
                <a:cubicBezTo>
                  <a:pt x="2751355" y="4445892"/>
                  <a:pt x="2640621" y="4478605"/>
                  <a:pt x="2517472" y="4510985"/>
                </a:cubicBezTo>
                <a:cubicBezTo>
                  <a:pt x="2555222" y="4551627"/>
                  <a:pt x="2607569" y="4569553"/>
                  <a:pt x="2654380" y="4591980"/>
                </a:cubicBezTo>
                <a:lnTo>
                  <a:pt x="2667892" y="4600575"/>
                </a:lnTo>
                <a:lnTo>
                  <a:pt x="0" y="4600575"/>
                </a:lnTo>
                <a:lnTo>
                  <a:pt x="0" y="144733"/>
                </a:lnTo>
                <a:lnTo>
                  <a:pt x="121106" y="102309"/>
                </a:lnTo>
                <a:cubicBezTo>
                  <a:pt x="290510" y="47726"/>
                  <a:pt x="463596" y="8200"/>
                  <a:pt x="644044" y="1014"/>
                </a:cubicBezTo>
                <a:cubicBezTo>
                  <a:pt x="656459" y="538"/>
                  <a:pt x="674830" y="121"/>
                  <a:pt x="698533" y="23"/>
                </a:cubicBezTo>
                <a:close/>
              </a:path>
            </a:pathLst>
          </a:custGeom>
        </p:spPr>
      </p:pic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AA8861A-BB46-BA6E-0614-8E33FC2543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06" r="27680"/>
          <a:stretch/>
        </p:blipFill>
        <p:spPr>
          <a:xfrm>
            <a:off x="5314848" y="464686"/>
            <a:ext cx="3241499" cy="3354472"/>
          </a:xfrm>
          <a:custGeom>
            <a:avLst/>
            <a:gdLst/>
            <a:ahLst/>
            <a:cxnLst/>
            <a:rect l="l" t="t" r="r" b="b"/>
            <a:pathLst>
              <a:path w="3359190" h="3476265">
                <a:moveTo>
                  <a:pt x="450539" y="15"/>
                </a:moveTo>
                <a:cubicBezTo>
                  <a:pt x="458434" y="271"/>
                  <a:pt x="466600" y="3856"/>
                  <a:pt x="473999" y="4995"/>
                </a:cubicBezTo>
                <a:cubicBezTo>
                  <a:pt x="637327" y="30493"/>
                  <a:pt x="800653" y="58040"/>
                  <a:pt x="964158" y="82398"/>
                </a:cubicBezTo>
                <a:cubicBezTo>
                  <a:pt x="1117018" y="105163"/>
                  <a:pt x="1270959" y="110398"/>
                  <a:pt x="1424540" y="122237"/>
                </a:cubicBezTo>
                <a:cubicBezTo>
                  <a:pt x="1610425" y="136579"/>
                  <a:pt x="1795950" y="156841"/>
                  <a:pt x="1980752" y="188711"/>
                </a:cubicBezTo>
                <a:cubicBezTo>
                  <a:pt x="2109067" y="211022"/>
                  <a:pt x="2238645" y="226502"/>
                  <a:pt x="2368766" y="208745"/>
                </a:cubicBezTo>
                <a:cubicBezTo>
                  <a:pt x="2375261" y="207834"/>
                  <a:pt x="2382661" y="204876"/>
                  <a:pt x="2388075" y="207834"/>
                </a:cubicBezTo>
                <a:cubicBezTo>
                  <a:pt x="2451242" y="241073"/>
                  <a:pt x="2520180" y="217168"/>
                  <a:pt x="2585691" y="238113"/>
                </a:cubicBezTo>
                <a:cubicBezTo>
                  <a:pt x="2568908" y="318930"/>
                  <a:pt x="2496899" y="312327"/>
                  <a:pt x="2456294" y="368331"/>
                </a:cubicBezTo>
                <a:cubicBezTo>
                  <a:pt x="2522527" y="390639"/>
                  <a:pt x="2582081" y="413178"/>
                  <a:pt x="2642540" y="430023"/>
                </a:cubicBezTo>
                <a:cubicBezTo>
                  <a:pt x="2706608" y="447780"/>
                  <a:pt x="2760929" y="495816"/>
                  <a:pt x="2823551" y="517215"/>
                </a:cubicBezTo>
                <a:cubicBezTo>
                  <a:pt x="2836907" y="521769"/>
                  <a:pt x="2852969" y="537704"/>
                  <a:pt x="2857661" y="553184"/>
                </a:cubicBezTo>
                <a:cubicBezTo>
                  <a:pt x="2872820" y="603269"/>
                  <a:pt x="3175470" y="743732"/>
                  <a:pt x="3139737" y="788350"/>
                </a:cubicBezTo>
                <a:cubicBezTo>
                  <a:pt x="3124939" y="806790"/>
                  <a:pt x="3105809" y="819994"/>
                  <a:pt x="3085776" y="838207"/>
                </a:cubicBezTo>
                <a:cubicBezTo>
                  <a:pt x="3115916" y="872582"/>
                  <a:pt x="3149843" y="887608"/>
                  <a:pt x="3185938" y="897851"/>
                </a:cubicBezTo>
                <a:cubicBezTo>
                  <a:pt x="3196767" y="901039"/>
                  <a:pt x="3207414" y="907413"/>
                  <a:pt x="3208497" y="922894"/>
                </a:cubicBezTo>
                <a:cubicBezTo>
                  <a:pt x="3209580" y="939056"/>
                  <a:pt x="3198571" y="945429"/>
                  <a:pt x="3189367" y="952944"/>
                </a:cubicBezTo>
                <a:cubicBezTo>
                  <a:pt x="3176554" y="963415"/>
                  <a:pt x="3164101" y="972523"/>
                  <a:pt x="3147859" y="973888"/>
                </a:cubicBezTo>
                <a:cubicBezTo>
                  <a:pt x="3121148" y="975937"/>
                  <a:pt x="3108336" y="1005076"/>
                  <a:pt x="3092816" y="1026930"/>
                </a:cubicBezTo>
                <a:cubicBezTo>
                  <a:pt x="3084153" y="1039224"/>
                  <a:pt x="3079821" y="1064037"/>
                  <a:pt x="3094980" y="1068363"/>
                </a:cubicBezTo>
                <a:cubicBezTo>
                  <a:pt x="3131436" y="1078836"/>
                  <a:pt x="3128548" y="1109114"/>
                  <a:pt x="3127647" y="1143489"/>
                </a:cubicBezTo>
                <a:cubicBezTo>
                  <a:pt x="3126383" y="1186061"/>
                  <a:pt x="3104906" y="1205638"/>
                  <a:pt x="3078557" y="1222030"/>
                </a:cubicBezTo>
                <a:cubicBezTo>
                  <a:pt x="3069534" y="1227720"/>
                  <a:pt x="3056721" y="1227493"/>
                  <a:pt x="3053292" y="1245250"/>
                </a:cubicBezTo>
                <a:cubicBezTo>
                  <a:pt x="3068090" y="1262097"/>
                  <a:pt x="3086137" y="1248439"/>
                  <a:pt x="3102020" y="1253218"/>
                </a:cubicBezTo>
                <a:cubicBezTo>
                  <a:pt x="3115193" y="1257088"/>
                  <a:pt x="3137031" y="1255040"/>
                  <a:pt x="3118983" y="1286000"/>
                </a:cubicBezTo>
                <a:cubicBezTo>
                  <a:pt x="3113749" y="1294878"/>
                  <a:pt x="3119885" y="1301709"/>
                  <a:pt x="3126564" y="1302392"/>
                </a:cubicBezTo>
                <a:cubicBezTo>
                  <a:pt x="3179982" y="1309448"/>
                  <a:pt x="3155438" y="1372054"/>
                  <a:pt x="3172584" y="1405063"/>
                </a:cubicBezTo>
                <a:cubicBezTo>
                  <a:pt x="3177275" y="1414169"/>
                  <a:pt x="3172222" y="1429877"/>
                  <a:pt x="3164822" y="1433747"/>
                </a:cubicBezTo>
                <a:cubicBezTo>
                  <a:pt x="3117539" y="1459245"/>
                  <a:pt x="3111043" y="1520028"/>
                  <a:pt x="3088122" y="1572389"/>
                </a:cubicBezTo>
                <a:cubicBezTo>
                  <a:pt x="3113028" y="1593104"/>
                  <a:pt x="3142805" y="1597657"/>
                  <a:pt x="3169695" y="1611089"/>
                </a:cubicBezTo>
                <a:cubicBezTo>
                  <a:pt x="3197669" y="1625204"/>
                  <a:pt x="3197669" y="1635676"/>
                  <a:pt x="3174569" y="1676653"/>
                </a:cubicBezTo>
                <a:cubicBezTo>
                  <a:pt x="3234665" y="1685532"/>
                  <a:pt x="3234665" y="1685532"/>
                  <a:pt x="3216077" y="1749957"/>
                </a:cubicBezTo>
                <a:cubicBezTo>
                  <a:pt x="3266430" y="1755877"/>
                  <a:pt x="3299635" y="1786382"/>
                  <a:pt x="3307395" y="1853085"/>
                </a:cubicBezTo>
                <a:cubicBezTo>
                  <a:pt x="3311185" y="1885411"/>
                  <a:pt x="3333924" y="1900663"/>
                  <a:pt x="3359190" y="1922291"/>
                </a:cubicBezTo>
                <a:cubicBezTo>
                  <a:pt x="3327789" y="1943236"/>
                  <a:pt x="3306492" y="1986945"/>
                  <a:pt x="3269857" y="1940730"/>
                </a:cubicBezTo>
                <a:cubicBezTo>
                  <a:pt x="3256503" y="1923885"/>
                  <a:pt x="3257764" y="1945284"/>
                  <a:pt x="3255961" y="1951430"/>
                </a:cubicBezTo>
                <a:cubicBezTo>
                  <a:pt x="3251630" y="1966455"/>
                  <a:pt x="3260653" y="1976472"/>
                  <a:pt x="3266609" y="1987854"/>
                </a:cubicBezTo>
                <a:cubicBezTo>
                  <a:pt x="3272384" y="1999237"/>
                  <a:pt x="3279243" y="2011302"/>
                  <a:pt x="3280866" y="2024054"/>
                </a:cubicBezTo>
                <a:cubicBezTo>
                  <a:pt x="3281948" y="2032931"/>
                  <a:pt x="3276715" y="2045905"/>
                  <a:pt x="3270940" y="2052509"/>
                </a:cubicBezTo>
                <a:cubicBezTo>
                  <a:pt x="3240620" y="2087340"/>
                  <a:pt x="3258667" y="2165652"/>
                  <a:pt x="3201277" y="2175670"/>
                </a:cubicBezTo>
                <a:cubicBezTo>
                  <a:pt x="3175470" y="2180221"/>
                  <a:pt x="3163018" y="2208906"/>
                  <a:pt x="3144069" y="2224614"/>
                </a:cubicBezTo>
                <a:cubicBezTo>
                  <a:pt x="3078197" y="2279478"/>
                  <a:pt x="3034161" y="2350051"/>
                  <a:pt x="3013769" y="2447031"/>
                </a:cubicBezTo>
                <a:cubicBezTo>
                  <a:pt x="3008175" y="2473894"/>
                  <a:pt x="2986698" y="2495522"/>
                  <a:pt x="2972802" y="2519197"/>
                </a:cubicBezTo>
                <a:cubicBezTo>
                  <a:pt x="2979480" y="2536499"/>
                  <a:pt x="3015935" y="2499164"/>
                  <a:pt x="3003121" y="2544694"/>
                </a:cubicBezTo>
                <a:cubicBezTo>
                  <a:pt x="2993376" y="2578843"/>
                  <a:pt x="2968470" y="2600014"/>
                  <a:pt x="2945008" y="2620276"/>
                </a:cubicBezTo>
                <a:cubicBezTo>
                  <a:pt x="2918299" y="2643268"/>
                  <a:pt x="2888702" y="2661708"/>
                  <a:pt x="2876610" y="2704279"/>
                </a:cubicBezTo>
                <a:cubicBezTo>
                  <a:pt x="2874083" y="2713386"/>
                  <a:pt x="2865963" y="2722947"/>
                  <a:pt x="2858744" y="2726591"/>
                </a:cubicBezTo>
                <a:cubicBezTo>
                  <a:pt x="2482281" y="3475797"/>
                  <a:pt x="1555563" y="3480805"/>
                  <a:pt x="1448724" y="3475568"/>
                </a:cubicBezTo>
                <a:cubicBezTo>
                  <a:pt x="1319326" y="3468966"/>
                  <a:pt x="1196966" y="3422753"/>
                  <a:pt x="1076954" y="3365156"/>
                </a:cubicBezTo>
                <a:cubicBezTo>
                  <a:pt x="1026241" y="3340797"/>
                  <a:pt x="979138" y="3306195"/>
                  <a:pt x="929868" y="3279332"/>
                </a:cubicBezTo>
                <a:cubicBezTo>
                  <a:pt x="861832" y="3242223"/>
                  <a:pt x="809315" y="3171424"/>
                  <a:pt x="741457" y="3141601"/>
                </a:cubicBezTo>
                <a:cubicBezTo>
                  <a:pt x="671616" y="3110867"/>
                  <a:pt x="611879" y="3054638"/>
                  <a:pt x="540052" y="3030734"/>
                </a:cubicBezTo>
                <a:cubicBezTo>
                  <a:pt x="502153" y="3017985"/>
                  <a:pt x="465517" y="2994993"/>
                  <a:pt x="471471" y="2929200"/>
                </a:cubicBezTo>
                <a:cubicBezTo>
                  <a:pt x="473096" y="2910532"/>
                  <a:pt x="463171" y="2895282"/>
                  <a:pt x="447469" y="2900745"/>
                </a:cubicBezTo>
                <a:cubicBezTo>
                  <a:pt x="417513" y="2910989"/>
                  <a:pt x="403977" y="2883898"/>
                  <a:pt x="387373" y="2863636"/>
                </a:cubicBezTo>
                <a:cubicBezTo>
                  <a:pt x="357776" y="2827667"/>
                  <a:pt x="329623" y="2789422"/>
                  <a:pt x="282519" y="2783503"/>
                </a:cubicBezTo>
                <a:cubicBezTo>
                  <a:pt x="291543" y="2755272"/>
                  <a:pt x="306883" y="2759371"/>
                  <a:pt x="320959" y="2765290"/>
                </a:cubicBezTo>
                <a:cubicBezTo>
                  <a:pt x="357956" y="2780772"/>
                  <a:pt x="394592" y="2798300"/>
                  <a:pt x="431588" y="2813781"/>
                </a:cubicBezTo>
                <a:cubicBezTo>
                  <a:pt x="455771" y="2823799"/>
                  <a:pt x="479775" y="2837912"/>
                  <a:pt x="512079" y="2826755"/>
                </a:cubicBezTo>
                <a:cubicBezTo>
                  <a:pt x="484286" y="2769843"/>
                  <a:pt x="437003" y="2759598"/>
                  <a:pt x="398743" y="2742071"/>
                </a:cubicBezTo>
                <a:cubicBezTo>
                  <a:pt x="350919" y="2719988"/>
                  <a:pt x="322765" y="2678326"/>
                  <a:pt x="289016" y="2631885"/>
                </a:cubicBezTo>
                <a:cubicBezTo>
                  <a:pt x="324209" y="2620730"/>
                  <a:pt x="346045" y="2654879"/>
                  <a:pt x="373657" y="2653056"/>
                </a:cubicBezTo>
                <a:cubicBezTo>
                  <a:pt x="375101" y="2647140"/>
                  <a:pt x="377627" y="2638488"/>
                  <a:pt x="377267" y="2638259"/>
                </a:cubicBezTo>
                <a:cubicBezTo>
                  <a:pt x="332149" y="2612763"/>
                  <a:pt x="311034" y="2564956"/>
                  <a:pt x="303995" y="2507131"/>
                </a:cubicBezTo>
                <a:cubicBezTo>
                  <a:pt x="300386" y="2477310"/>
                  <a:pt x="283963" y="2467976"/>
                  <a:pt x="267720" y="2454316"/>
                </a:cubicBezTo>
                <a:cubicBezTo>
                  <a:pt x="211053" y="2405826"/>
                  <a:pt x="151137" y="2361890"/>
                  <a:pt x="104574" y="2295188"/>
                </a:cubicBezTo>
                <a:cubicBezTo>
                  <a:pt x="158355" y="2304066"/>
                  <a:pt x="201487" y="2347547"/>
                  <a:pt x="259420" y="2366215"/>
                </a:cubicBezTo>
                <a:cubicBezTo>
                  <a:pt x="213400" y="2292910"/>
                  <a:pt x="153843" y="2255803"/>
                  <a:pt x="99521" y="2211409"/>
                </a:cubicBezTo>
                <a:cubicBezTo>
                  <a:pt x="74797" y="2191149"/>
                  <a:pt x="51878" y="2165197"/>
                  <a:pt x="21920" y="2154269"/>
                </a:cubicBezTo>
                <a:cubicBezTo>
                  <a:pt x="11271" y="2150400"/>
                  <a:pt x="-6235" y="2142204"/>
                  <a:pt x="2248" y="2120577"/>
                </a:cubicBezTo>
                <a:cubicBezTo>
                  <a:pt x="9466" y="2102593"/>
                  <a:pt x="23723" y="2108055"/>
                  <a:pt x="36718" y="2113292"/>
                </a:cubicBezTo>
                <a:cubicBezTo>
                  <a:pt x="67939" y="2126269"/>
                  <a:pt x="100244" y="2126495"/>
                  <a:pt x="142474" y="2126269"/>
                </a:cubicBezTo>
                <a:cubicBezTo>
                  <a:pt x="107102" y="2066851"/>
                  <a:pt x="42311" y="2084608"/>
                  <a:pt x="11993" y="2022231"/>
                </a:cubicBezTo>
                <a:cubicBezTo>
                  <a:pt x="49892" y="2011302"/>
                  <a:pt x="79128" y="2033841"/>
                  <a:pt x="109809" y="2038166"/>
                </a:cubicBezTo>
                <a:cubicBezTo>
                  <a:pt x="137600" y="2042036"/>
                  <a:pt x="144459" y="2031565"/>
                  <a:pt x="137962" y="1997188"/>
                </a:cubicBezTo>
                <a:cubicBezTo>
                  <a:pt x="127856" y="1943690"/>
                  <a:pt x="143015" y="1916371"/>
                  <a:pt x="183441" y="1930941"/>
                </a:cubicBezTo>
                <a:cubicBezTo>
                  <a:pt x="220978" y="1944601"/>
                  <a:pt x="224948" y="1924568"/>
                  <a:pt x="214842" y="1894062"/>
                </a:cubicBezTo>
                <a:cubicBezTo>
                  <a:pt x="200405" y="1849671"/>
                  <a:pt x="216827" y="1815295"/>
                  <a:pt x="228017" y="1777960"/>
                </a:cubicBezTo>
                <a:cubicBezTo>
                  <a:pt x="245162" y="1721045"/>
                  <a:pt x="237944" y="1693272"/>
                  <a:pt x="200946" y="1650929"/>
                </a:cubicBezTo>
                <a:cubicBezTo>
                  <a:pt x="180193" y="1627251"/>
                  <a:pt x="157815" y="1607219"/>
                  <a:pt x="127675" y="1586731"/>
                </a:cubicBezTo>
                <a:cubicBezTo>
                  <a:pt x="197157" y="1575576"/>
                  <a:pt x="124246" y="1538013"/>
                  <a:pt x="148791" y="1514564"/>
                </a:cubicBezTo>
                <a:cubicBezTo>
                  <a:pt x="197878" y="1505003"/>
                  <a:pt x="237944" y="1579673"/>
                  <a:pt x="304718" y="1558274"/>
                </a:cubicBezTo>
                <a:cubicBezTo>
                  <a:pt x="222243" y="1493618"/>
                  <a:pt x="131104" y="1472448"/>
                  <a:pt x="71369" y="1386396"/>
                </a:cubicBezTo>
                <a:cubicBezTo>
                  <a:pt x="85084" y="1366817"/>
                  <a:pt x="98799" y="1385029"/>
                  <a:pt x="110530" y="1377745"/>
                </a:cubicBezTo>
                <a:cubicBezTo>
                  <a:pt x="110169" y="1373192"/>
                  <a:pt x="111073" y="1366361"/>
                  <a:pt x="108906" y="1364313"/>
                </a:cubicBezTo>
                <a:cubicBezTo>
                  <a:pt x="64330" y="1317416"/>
                  <a:pt x="63607" y="1316279"/>
                  <a:pt x="111433" y="1281675"/>
                </a:cubicBezTo>
                <a:cubicBezTo>
                  <a:pt x="128217" y="1269609"/>
                  <a:pt x="126772" y="1258909"/>
                  <a:pt x="117930" y="1243657"/>
                </a:cubicBezTo>
                <a:cubicBezTo>
                  <a:pt x="111612" y="1232957"/>
                  <a:pt x="104033" y="1223395"/>
                  <a:pt x="107643" y="1199947"/>
                </a:cubicBezTo>
                <a:cubicBezTo>
                  <a:pt x="133810" y="1229998"/>
                  <a:pt x="260321" y="1220208"/>
                  <a:pt x="282700" y="1217021"/>
                </a:cubicBezTo>
                <a:cubicBezTo>
                  <a:pt x="307786" y="1213607"/>
                  <a:pt x="332510" y="1199037"/>
                  <a:pt x="358858" y="1207003"/>
                </a:cubicBezTo>
                <a:cubicBezTo>
                  <a:pt x="379973" y="1213381"/>
                  <a:pt x="477788" y="1275073"/>
                  <a:pt x="491685" y="1204273"/>
                </a:cubicBezTo>
                <a:cubicBezTo>
                  <a:pt x="492408" y="1200857"/>
                  <a:pt x="531930" y="1208826"/>
                  <a:pt x="553226" y="1212696"/>
                </a:cubicBezTo>
                <a:cubicBezTo>
                  <a:pt x="571995" y="1215883"/>
                  <a:pt x="593110" y="1229998"/>
                  <a:pt x="605743" y="1201769"/>
                </a:cubicBezTo>
                <a:cubicBezTo>
                  <a:pt x="613143" y="1185150"/>
                  <a:pt x="582643" y="1153051"/>
                  <a:pt x="555391" y="1150320"/>
                </a:cubicBezTo>
                <a:cubicBezTo>
                  <a:pt x="531749" y="1147814"/>
                  <a:pt x="507025" y="1144172"/>
                  <a:pt x="484466" y="1151001"/>
                </a:cubicBezTo>
                <a:cubicBezTo>
                  <a:pt x="456674" y="1159198"/>
                  <a:pt x="441696" y="1145994"/>
                  <a:pt x="433934" y="1117538"/>
                </a:cubicBezTo>
                <a:cubicBezTo>
                  <a:pt x="425273" y="1086122"/>
                  <a:pt x="408668" y="1071550"/>
                  <a:pt x="385749" y="1056980"/>
                </a:cubicBezTo>
                <a:cubicBezTo>
                  <a:pt x="330163" y="1021696"/>
                  <a:pt x="276744" y="980946"/>
                  <a:pt x="215745" y="960456"/>
                </a:cubicBezTo>
                <a:cubicBezTo>
                  <a:pt x="203653" y="956358"/>
                  <a:pt x="190298" y="950894"/>
                  <a:pt x="184704" y="923805"/>
                </a:cubicBezTo>
                <a:cubicBezTo>
                  <a:pt x="349836" y="964326"/>
                  <a:pt x="500349" y="1069958"/>
                  <a:pt x="670713" y="1063811"/>
                </a:cubicBezTo>
                <a:cubicBezTo>
                  <a:pt x="624151" y="1030346"/>
                  <a:pt x="570192" y="1028524"/>
                  <a:pt x="520561" y="1005076"/>
                </a:cubicBezTo>
                <a:cubicBezTo>
                  <a:pt x="555753" y="987546"/>
                  <a:pt x="588779" y="1005759"/>
                  <a:pt x="622167" y="1015777"/>
                </a:cubicBezTo>
                <a:cubicBezTo>
                  <a:pt x="650140" y="1023970"/>
                  <a:pt x="675405" y="1025337"/>
                  <a:pt x="678473" y="976393"/>
                </a:cubicBezTo>
                <a:cubicBezTo>
                  <a:pt x="677389" y="973205"/>
                  <a:pt x="677570" y="969107"/>
                  <a:pt x="677751" y="965238"/>
                </a:cubicBezTo>
                <a:cubicBezTo>
                  <a:pt x="668365" y="944976"/>
                  <a:pt x="653749" y="934504"/>
                  <a:pt x="636423" y="928584"/>
                </a:cubicBezTo>
                <a:cubicBezTo>
                  <a:pt x="625955" y="924942"/>
                  <a:pt x="612060" y="919478"/>
                  <a:pt x="612239" y="904909"/>
                </a:cubicBezTo>
                <a:cubicBezTo>
                  <a:pt x="612781" y="850955"/>
                  <a:pt x="579394" y="835246"/>
                  <a:pt x="546007" y="819539"/>
                </a:cubicBezTo>
                <a:cubicBezTo>
                  <a:pt x="564596" y="792676"/>
                  <a:pt x="579213" y="812481"/>
                  <a:pt x="593290" y="810433"/>
                </a:cubicBezTo>
                <a:cubicBezTo>
                  <a:pt x="602495" y="809067"/>
                  <a:pt x="610796" y="806563"/>
                  <a:pt x="610796" y="792676"/>
                </a:cubicBezTo>
                <a:cubicBezTo>
                  <a:pt x="610977" y="781065"/>
                  <a:pt x="606645" y="767861"/>
                  <a:pt x="597622" y="767635"/>
                </a:cubicBezTo>
                <a:cubicBezTo>
                  <a:pt x="541135" y="765585"/>
                  <a:pt x="509913" y="690914"/>
                  <a:pt x="451260" y="690687"/>
                </a:cubicBezTo>
                <a:cubicBezTo>
                  <a:pt x="416248" y="690687"/>
                  <a:pt x="469488" y="648571"/>
                  <a:pt x="439891" y="631042"/>
                </a:cubicBezTo>
                <a:cubicBezTo>
                  <a:pt x="433393" y="627171"/>
                  <a:pt x="456855" y="621254"/>
                  <a:pt x="467323" y="622164"/>
                </a:cubicBezTo>
                <a:cubicBezTo>
                  <a:pt x="477609" y="623074"/>
                  <a:pt x="486813" y="634229"/>
                  <a:pt x="499265" y="626261"/>
                </a:cubicBezTo>
                <a:cubicBezTo>
                  <a:pt x="506123" y="597806"/>
                  <a:pt x="488438" y="587332"/>
                  <a:pt x="473818" y="579365"/>
                </a:cubicBezTo>
                <a:cubicBezTo>
                  <a:pt x="440070" y="560925"/>
                  <a:pt x="407224" y="538615"/>
                  <a:pt x="370228" y="532013"/>
                </a:cubicBezTo>
                <a:cubicBezTo>
                  <a:pt x="357055" y="529737"/>
                  <a:pt x="389177" y="499231"/>
                  <a:pt x="395494" y="488532"/>
                </a:cubicBezTo>
                <a:cubicBezTo>
                  <a:pt x="376883" y="474474"/>
                  <a:pt x="357801" y="462263"/>
                  <a:pt x="338331" y="451478"/>
                </a:cubicBezTo>
                <a:lnTo>
                  <a:pt x="331729" y="448316"/>
                </a:lnTo>
                <a:lnTo>
                  <a:pt x="333477" y="428106"/>
                </a:lnTo>
                <a:cubicBezTo>
                  <a:pt x="333477" y="428106"/>
                  <a:pt x="322127" y="376930"/>
                  <a:pt x="314427" y="351906"/>
                </a:cubicBezTo>
                <a:lnTo>
                  <a:pt x="296726" y="307655"/>
                </a:lnTo>
                <a:lnTo>
                  <a:pt x="312139" y="309596"/>
                </a:lnTo>
                <a:cubicBezTo>
                  <a:pt x="327682" y="313807"/>
                  <a:pt x="343879" y="321889"/>
                  <a:pt x="357956" y="329174"/>
                </a:cubicBezTo>
                <a:cubicBezTo>
                  <a:pt x="381237" y="341238"/>
                  <a:pt x="403435" y="344425"/>
                  <a:pt x="434297" y="329174"/>
                </a:cubicBezTo>
                <a:cubicBezTo>
                  <a:pt x="406324" y="319841"/>
                  <a:pt x="384846" y="311645"/>
                  <a:pt x="362829" y="305953"/>
                </a:cubicBezTo>
                <a:cubicBezTo>
                  <a:pt x="345323" y="301400"/>
                  <a:pt x="387012" y="282960"/>
                  <a:pt x="408307" y="285237"/>
                </a:cubicBezTo>
                <a:cubicBezTo>
                  <a:pt x="438085" y="288423"/>
                  <a:pt x="421302" y="276586"/>
                  <a:pt x="416248" y="260195"/>
                </a:cubicBezTo>
                <a:cubicBezTo>
                  <a:pt x="410835" y="242665"/>
                  <a:pt x="426897" y="237203"/>
                  <a:pt x="437003" y="240844"/>
                </a:cubicBezTo>
                <a:cubicBezTo>
                  <a:pt x="475803" y="255187"/>
                  <a:pt x="514425" y="229917"/>
                  <a:pt x="554491" y="250407"/>
                </a:cubicBezTo>
                <a:cubicBezTo>
                  <a:pt x="544384" y="199867"/>
                  <a:pt x="522546" y="177784"/>
                  <a:pt x="476887" y="170726"/>
                </a:cubicBezTo>
                <a:cubicBezTo>
                  <a:pt x="459741" y="167996"/>
                  <a:pt x="441876" y="172093"/>
                  <a:pt x="427076" y="157522"/>
                </a:cubicBezTo>
                <a:cubicBezTo>
                  <a:pt x="418594" y="149101"/>
                  <a:pt x="409030" y="139084"/>
                  <a:pt x="415707" y="123603"/>
                </a:cubicBezTo>
                <a:cubicBezTo>
                  <a:pt x="420400" y="112674"/>
                  <a:pt x="430506" y="112674"/>
                  <a:pt x="438808" y="116318"/>
                </a:cubicBezTo>
                <a:cubicBezTo>
                  <a:pt x="475984" y="132483"/>
                  <a:pt x="514786" y="138400"/>
                  <a:pt x="553586" y="144320"/>
                </a:cubicBezTo>
                <a:cubicBezTo>
                  <a:pt x="559543" y="145230"/>
                  <a:pt x="566220" y="148191"/>
                  <a:pt x="572898" y="133164"/>
                </a:cubicBezTo>
                <a:cubicBezTo>
                  <a:pt x="500349" y="108805"/>
                  <a:pt x="431408" y="74202"/>
                  <a:pt x="356874" y="60770"/>
                </a:cubicBezTo>
                <a:cubicBezTo>
                  <a:pt x="357956" y="54397"/>
                  <a:pt x="359038" y="48022"/>
                  <a:pt x="360122" y="41649"/>
                </a:cubicBezTo>
                <a:cubicBezTo>
                  <a:pt x="418413" y="50753"/>
                  <a:pt x="476707" y="59859"/>
                  <a:pt x="550338" y="71243"/>
                </a:cubicBezTo>
                <a:cubicBezTo>
                  <a:pt x="505041" y="35045"/>
                  <a:pt x="462269" y="47111"/>
                  <a:pt x="428701" y="15013"/>
                </a:cubicBezTo>
                <a:cubicBezTo>
                  <a:pt x="435018" y="2833"/>
                  <a:pt x="442643" y="-241"/>
                  <a:pt x="450539" y="15"/>
                </a:cubicBezTo>
                <a:close/>
              </a:path>
            </a:pathLst>
          </a:cu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8B906EDB-B91A-61F8-ADA4-8180AF2DDE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423" r="1" b="12869"/>
          <a:stretch/>
        </p:blipFill>
        <p:spPr>
          <a:xfrm>
            <a:off x="480177" y="10"/>
            <a:ext cx="4980517" cy="2440821"/>
          </a:xfrm>
          <a:custGeom>
            <a:avLst/>
            <a:gdLst/>
            <a:ahLst/>
            <a:cxnLst/>
            <a:rect l="l" t="t" r="r" b="b"/>
            <a:pathLst>
              <a:path w="4980517" h="2440831">
                <a:moveTo>
                  <a:pt x="287929" y="0"/>
                </a:moveTo>
                <a:lnTo>
                  <a:pt x="4817890" y="0"/>
                </a:lnTo>
                <a:lnTo>
                  <a:pt x="4816841" y="3177"/>
                </a:lnTo>
                <a:cubicBezTo>
                  <a:pt x="4816707" y="6109"/>
                  <a:pt x="4816908" y="9403"/>
                  <a:pt x="4816641" y="12038"/>
                </a:cubicBezTo>
                <a:cubicBezTo>
                  <a:pt x="4834033" y="20468"/>
                  <a:pt x="4854369" y="-611"/>
                  <a:pt x="4874703" y="22050"/>
                </a:cubicBezTo>
                <a:cubicBezTo>
                  <a:pt x="4786137" y="121645"/>
                  <a:pt x="4651010" y="146147"/>
                  <a:pt x="4528727" y="220979"/>
                </a:cubicBezTo>
                <a:cubicBezTo>
                  <a:pt x="4627731" y="245745"/>
                  <a:pt x="4687133" y="159323"/>
                  <a:pt x="4759914" y="170389"/>
                </a:cubicBezTo>
                <a:cubicBezTo>
                  <a:pt x="4796305" y="197528"/>
                  <a:pt x="4688204" y="241003"/>
                  <a:pt x="4791221" y="253914"/>
                </a:cubicBezTo>
                <a:cubicBezTo>
                  <a:pt x="4746534" y="277627"/>
                  <a:pt x="4713355" y="300811"/>
                  <a:pt x="4682585" y="328215"/>
                </a:cubicBezTo>
                <a:cubicBezTo>
                  <a:pt x="4627731" y="377223"/>
                  <a:pt x="4617028" y="409367"/>
                  <a:pt x="4642449" y="475239"/>
                </a:cubicBezTo>
                <a:cubicBezTo>
                  <a:pt x="4659039" y="518450"/>
                  <a:pt x="4683387" y="558237"/>
                  <a:pt x="4661983" y="609614"/>
                </a:cubicBezTo>
                <a:cubicBezTo>
                  <a:pt x="4646998" y="644922"/>
                  <a:pt x="4652885" y="668107"/>
                  <a:pt x="4708539" y="652298"/>
                </a:cubicBezTo>
                <a:cubicBezTo>
                  <a:pt x="4768476" y="635435"/>
                  <a:pt x="4790952" y="667053"/>
                  <a:pt x="4775969" y="728971"/>
                </a:cubicBezTo>
                <a:cubicBezTo>
                  <a:pt x="4766336" y="768758"/>
                  <a:pt x="4776506" y="780877"/>
                  <a:pt x="4817710" y="776398"/>
                </a:cubicBezTo>
                <a:cubicBezTo>
                  <a:pt x="4863199" y="771392"/>
                  <a:pt x="4906546" y="745306"/>
                  <a:pt x="4962737" y="757955"/>
                </a:cubicBezTo>
                <a:cubicBezTo>
                  <a:pt x="4917786" y="830149"/>
                  <a:pt x="4821724" y="809597"/>
                  <a:pt x="4769279" y="878367"/>
                </a:cubicBezTo>
                <a:cubicBezTo>
                  <a:pt x="4831892" y="878629"/>
                  <a:pt x="4879788" y="878367"/>
                  <a:pt x="4926079" y="863347"/>
                </a:cubicBezTo>
                <a:cubicBezTo>
                  <a:pt x="4945346" y="857286"/>
                  <a:pt x="4966484" y="850965"/>
                  <a:pt x="4977186" y="871779"/>
                </a:cubicBezTo>
                <a:cubicBezTo>
                  <a:pt x="4989762" y="896809"/>
                  <a:pt x="4963808" y="906295"/>
                  <a:pt x="4948019" y="910774"/>
                </a:cubicBezTo>
                <a:cubicBezTo>
                  <a:pt x="4903602" y="923421"/>
                  <a:pt x="4869621" y="953458"/>
                  <a:pt x="4832963" y="976907"/>
                </a:cubicBezTo>
                <a:cubicBezTo>
                  <a:pt x="4752423" y="1028288"/>
                  <a:pt x="4664121" y="1071235"/>
                  <a:pt x="4595889" y="1156077"/>
                </a:cubicBezTo>
                <a:cubicBezTo>
                  <a:pt x="4681783" y="1134471"/>
                  <a:pt x="4745733" y="1084147"/>
                  <a:pt x="4825471" y="1073871"/>
                </a:cubicBezTo>
                <a:cubicBezTo>
                  <a:pt x="4756436" y="1151071"/>
                  <a:pt x="4667600" y="1201922"/>
                  <a:pt x="4583583" y="1258044"/>
                </a:cubicBezTo>
                <a:cubicBezTo>
                  <a:pt x="4559500" y="1273853"/>
                  <a:pt x="4535151" y="1284656"/>
                  <a:pt x="4529799" y="1319171"/>
                </a:cubicBezTo>
                <a:cubicBezTo>
                  <a:pt x="4519362" y="1386097"/>
                  <a:pt x="4488056" y="1441427"/>
                  <a:pt x="4421163" y="1470936"/>
                </a:cubicBezTo>
                <a:cubicBezTo>
                  <a:pt x="4420628" y="1471202"/>
                  <a:pt x="4424373" y="1481215"/>
                  <a:pt x="4426515" y="1488062"/>
                </a:cubicBezTo>
                <a:cubicBezTo>
                  <a:pt x="4467453" y="1490172"/>
                  <a:pt x="4499829" y="1450649"/>
                  <a:pt x="4552008" y="1463559"/>
                </a:cubicBezTo>
                <a:cubicBezTo>
                  <a:pt x="4501970" y="1517309"/>
                  <a:pt x="4460227" y="1565528"/>
                  <a:pt x="4389321" y="1591086"/>
                </a:cubicBezTo>
                <a:cubicBezTo>
                  <a:pt x="4332594" y="1611373"/>
                  <a:pt x="4262490" y="1623230"/>
                  <a:pt x="4221282" y="1689099"/>
                </a:cubicBezTo>
                <a:cubicBezTo>
                  <a:pt x="4269178" y="1702012"/>
                  <a:pt x="4304768" y="1685677"/>
                  <a:pt x="4340623" y="1674082"/>
                </a:cubicBezTo>
                <a:cubicBezTo>
                  <a:pt x="4395475" y="1656165"/>
                  <a:pt x="4449794" y="1635878"/>
                  <a:pt x="4504647" y="1617960"/>
                </a:cubicBezTo>
                <a:cubicBezTo>
                  <a:pt x="4525518" y="1611110"/>
                  <a:pt x="4548262" y="1606365"/>
                  <a:pt x="4561640" y="1639039"/>
                </a:cubicBezTo>
                <a:cubicBezTo>
                  <a:pt x="4491801" y="1645890"/>
                  <a:pt x="4450060" y="1690154"/>
                  <a:pt x="4406179" y="1731784"/>
                </a:cubicBezTo>
                <a:cubicBezTo>
                  <a:pt x="4381561" y="1755234"/>
                  <a:pt x="4361492" y="1786589"/>
                  <a:pt x="4317076" y="1774733"/>
                </a:cubicBezTo>
                <a:cubicBezTo>
                  <a:pt x="4293796" y="1768410"/>
                  <a:pt x="4279080" y="1786061"/>
                  <a:pt x="4281490" y="1807667"/>
                </a:cubicBezTo>
                <a:cubicBezTo>
                  <a:pt x="4290317" y="1883815"/>
                  <a:pt x="4236000" y="1910425"/>
                  <a:pt x="4179809" y="1925180"/>
                </a:cubicBezTo>
                <a:cubicBezTo>
                  <a:pt x="4073313" y="1952846"/>
                  <a:pt x="3984744" y="2017925"/>
                  <a:pt x="3881194" y="2053496"/>
                </a:cubicBezTo>
                <a:cubicBezTo>
                  <a:pt x="3780584" y="2088012"/>
                  <a:pt x="3702720" y="2169955"/>
                  <a:pt x="3601845" y="2212904"/>
                </a:cubicBezTo>
                <a:cubicBezTo>
                  <a:pt x="3528795" y="2243995"/>
                  <a:pt x="3458958" y="2284043"/>
                  <a:pt x="3383767" y="2312235"/>
                </a:cubicBezTo>
                <a:cubicBezTo>
                  <a:pt x="3205831" y="2378897"/>
                  <a:pt x="3024414" y="2432384"/>
                  <a:pt x="2832561" y="2440024"/>
                </a:cubicBezTo>
                <a:cubicBezTo>
                  <a:pt x="2674156" y="2446085"/>
                  <a:pt x="1300154" y="2440289"/>
                  <a:pt x="741989" y="1573170"/>
                </a:cubicBezTo>
                <a:cubicBezTo>
                  <a:pt x="731286" y="1568953"/>
                  <a:pt x="719246" y="1557887"/>
                  <a:pt x="715500" y="1547347"/>
                </a:cubicBezTo>
                <a:cubicBezTo>
                  <a:pt x="697572" y="1498075"/>
                  <a:pt x="653689" y="1476733"/>
                  <a:pt x="614088" y="1450123"/>
                </a:cubicBezTo>
                <a:cubicBezTo>
                  <a:pt x="579303" y="1426672"/>
                  <a:pt x="542376" y="1402169"/>
                  <a:pt x="527927" y="1362645"/>
                </a:cubicBezTo>
                <a:cubicBezTo>
                  <a:pt x="508929" y="1309949"/>
                  <a:pt x="562979" y="1353160"/>
                  <a:pt x="572881" y="1333136"/>
                </a:cubicBezTo>
                <a:cubicBezTo>
                  <a:pt x="552277" y="1305735"/>
                  <a:pt x="520434" y="1280703"/>
                  <a:pt x="512140" y="1249612"/>
                </a:cubicBezTo>
                <a:cubicBezTo>
                  <a:pt x="481905" y="1137368"/>
                  <a:pt x="416616" y="1055689"/>
                  <a:pt x="318951" y="992190"/>
                </a:cubicBezTo>
                <a:cubicBezTo>
                  <a:pt x="290855" y="974010"/>
                  <a:pt x="272393" y="940811"/>
                  <a:pt x="234131" y="935543"/>
                </a:cubicBezTo>
                <a:cubicBezTo>
                  <a:pt x="149040" y="923949"/>
                  <a:pt x="175798" y="833311"/>
                  <a:pt x="130844" y="792998"/>
                </a:cubicBezTo>
                <a:cubicBezTo>
                  <a:pt x="122282" y="785355"/>
                  <a:pt x="114523" y="770339"/>
                  <a:pt x="116127" y="760064"/>
                </a:cubicBezTo>
                <a:cubicBezTo>
                  <a:pt x="118534" y="745306"/>
                  <a:pt x="128704" y="731343"/>
                  <a:pt x="137266" y="718168"/>
                </a:cubicBezTo>
                <a:cubicBezTo>
                  <a:pt x="146097" y="704995"/>
                  <a:pt x="159474" y="693400"/>
                  <a:pt x="153053" y="676011"/>
                </a:cubicBezTo>
                <a:cubicBezTo>
                  <a:pt x="150380" y="668898"/>
                  <a:pt x="152250" y="644130"/>
                  <a:pt x="132450" y="663627"/>
                </a:cubicBezTo>
                <a:cubicBezTo>
                  <a:pt x="78133" y="717115"/>
                  <a:pt x="46557" y="666528"/>
                  <a:pt x="0" y="642286"/>
                </a:cubicBezTo>
                <a:cubicBezTo>
                  <a:pt x="37460" y="617254"/>
                  <a:pt x="71175" y="599602"/>
                  <a:pt x="76795" y="562188"/>
                </a:cubicBezTo>
                <a:cubicBezTo>
                  <a:pt x="88300" y="484987"/>
                  <a:pt x="137532" y="449681"/>
                  <a:pt x="212187" y="442830"/>
                </a:cubicBezTo>
                <a:cubicBezTo>
                  <a:pt x="184627" y="368265"/>
                  <a:pt x="184627" y="368265"/>
                  <a:pt x="273730" y="357988"/>
                </a:cubicBezTo>
                <a:cubicBezTo>
                  <a:pt x="239480" y="310562"/>
                  <a:pt x="239480" y="298442"/>
                  <a:pt x="280956" y="282106"/>
                </a:cubicBezTo>
                <a:cubicBezTo>
                  <a:pt x="320824" y="266560"/>
                  <a:pt x="364973" y="261290"/>
                  <a:pt x="401900" y="237315"/>
                </a:cubicBezTo>
                <a:cubicBezTo>
                  <a:pt x="367917" y="176713"/>
                  <a:pt x="358285" y="106364"/>
                  <a:pt x="288180" y="76852"/>
                </a:cubicBezTo>
                <a:cubicBezTo>
                  <a:pt x="277209" y="72374"/>
                  <a:pt x="269717" y="54193"/>
                  <a:pt x="276673" y="43654"/>
                </a:cubicBezTo>
                <a:cubicBezTo>
                  <a:pt x="283028" y="34103"/>
                  <a:pt x="285520" y="22412"/>
                  <a:pt x="286921" y="10118"/>
                </a:cubicBezTo>
                <a:close/>
              </a:path>
            </a:pathLst>
          </a:cu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8E6EF2F-54C3-A16B-B7D4-6B574DED25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993" r="1" b="659"/>
          <a:stretch/>
        </p:blipFill>
        <p:spPr>
          <a:xfrm>
            <a:off x="8556347" y="10"/>
            <a:ext cx="3635653" cy="3660317"/>
          </a:xfrm>
          <a:custGeom>
            <a:avLst/>
            <a:gdLst/>
            <a:ahLst/>
            <a:cxnLst/>
            <a:rect l="l" t="t" r="r" b="b"/>
            <a:pathLst>
              <a:path w="3635653" h="3660327">
                <a:moveTo>
                  <a:pt x="402121" y="0"/>
                </a:moveTo>
                <a:lnTo>
                  <a:pt x="3635653" y="0"/>
                </a:lnTo>
                <a:lnTo>
                  <a:pt x="3635653" y="3605403"/>
                </a:lnTo>
                <a:lnTo>
                  <a:pt x="3616543" y="3610878"/>
                </a:lnTo>
                <a:cubicBezTo>
                  <a:pt x="3510165" y="3637200"/>
                  <a:pt x="3401766" y="3654952"/>
                  <a:pt x="3290337" y="3659389"/>
                </a:cubicBezTo>
                <a:cubicBezTo>
                  <a:pt x="3106332" y="3666430"/>
                  <a:pt x="1510274" y="3659697"/>
                  <a:pt x="861903" y="2652440"/>
                </a:cubicBezTo>
                <a:cubicBezTo>
                  <a:pt x="849470" y="2647542"/>
                  <a:pt x="835485" y="2634687"/>
                  <a:pt x="831133" y="2622444"/>
                </a:cubicBezTo>
                <a:cubicBezTo>
                  <a:pt x="810307" y="2565210"/>
                  <a:pt x="759333" y="2540419"/>
                  <a:pt x="713332" y="2509507"/>
                </a:cubicBezTo>
                <a:cubicBezTo>
                  <a:pt x="672925" y="2482267"/>
                  <a:pt x="630030" y="2453803"/>
                  <a:pt x="613246" y="2407892"/>
                </a:cubicBezTo>
                <a:cubicBezTo>
                  <a:pt x="591178" y="2346680"/>
                  <a:pt x="653963" y="2396875"/>
                  <a:pt x="665465" y="2373614"/>
                </a:cubicBezTo>
                <a:cubicBezTo>
                  <a:pt x="641532" y="2341785"/>
                  <a:pt x="604543" y="2312707"/>
                  <a:pt x="594908" y="2276592"/>
                </a:cubicBezTo>
                <a:cubicBezTo>
                  <a:pt x="559787" y="2146208"/>
                  <a:pt x="483946" y="2051328"/>
                  <a:pt x="370497" y="1977567"/>
                </a:cubicBezTo>
                <a:cubicBezTo>
                  <a:pt x="337860" y="1956449"/>
                  <a:pt x="316415" y="1917884"/>
                  <a:pt x="271969" y="1911765"/>
                </a:cubicBezTo>
                <a:cubicBezTo>
                  <a:pt x="173127" y="1898297"/>
                  <a:pt x="204209" y="1793011"/>
                  <a:pt x="151990" y="1746183"/>
                </a:cubicBezTo>
                <a:cubicBezTo>
                  <a:pt x="142044" y="1737306"/>
                  <a:pt x="133031" y="1719862"/>
                  <a:pt x="134895" y="1707927"/>
                </a:cubicBezTo>
                <a:cubicBezTo>
                  <a:pt x="137691" y="1690784"/>
                  <a:pt x="149504" y="1674564"/>
                  <a:pt x="159450" y="1659260"/>
                </a:cubicBezTo>
                <a:cubicBezTo>
                  <a:pt x="169707" y="1643958"/>
                  <a:pt x="185247" y="1630489"/>
                  <a:pt x="177788" y="1610290"/>
                </a:cubicBezTo>
                <a:cubicBezTo>
                  <a:pt x="174683" y="1602027"/>
                  <a:pt x="176855" y="1573257"/>
                  <a:pt x="153855" y="1595904"/>
                </a:cubicBezTo>
                <a:cubicBezTo>
                  <a:pt x="90759" y="1658037"/>
                  <a:pt x="54081" y="1599274"/>
                  <a:pt x="0" y="1571114"/>
                </a:cubicBezTo>
                <a:cubicBezTo>
                  <a:pt x="43514" y="1542037"/>
                  <a:pt x="82677" y="1521532"/>
                  <a:pt x="89205" y="1478072"/>
                </a:cubicBezTo>
                <a:cubicBezTo>
                  <a:pt x="102570" y="1388394"/>
                  <a:pt x="159758" y="1347382"/>
                  <a:pt x="246479" y="1339424"/>
                </a:cubicBezTo>
                <a:cubicBezTo>
                  <a:pt x="214465" y="1252808"/>
                  <a:pt x="214465" y="1252808"/>
                  <a:pt x="317968" y="1240870"/>
                </a:cubicBezTo>
                <a:cubicBezTo>
                  <a:pt x="278183" y="1185780"/>
                  <a:pt x="278183" y="1171701"/>
                  <a:pt x="326361" y="1152725"/>
                </a:cubicBezTo>
                <a:cubicBezTo>
                  <a:pt x="372673" y="1134666"/>
                  <a:pt x="423957" y="1128545"/>
                  <a:pt x="466852" y="1100695"/>
                </a:cubicBezTo>
                <a:cubicBezTo>
                  <a:pt x="427377" y="1030299"/>
                  <a:pt x="416187" y="948581"/>
                  <a:pt x="334753" y="914300"/>
                </a:cubicBezTo>
                <a:cubicBezTo>
                  <a:pt x="322010" y="909097"/>
                  <a:pt x="313307" y="887979"/>
                  <a:pt x="321386" y="875737"/>
                </a:cubicBezTo>
                <a:cubicBezTo>
                  <a:pt x="350915" y="831359"/>
                  <a:pt x="308644" y="747189"/>
                  <a:pt x="400645" y="737702"/>
                </a:cubicBezTo>
                <a:cubicBezTo>
                  <a:pt x="412147" y="736784"/>
                  <a:pt x="422716" y="727601"/>
                  <a:pt x="413701" y="715664"/>
                </a:cubicBezTo>
                <a:cubicBezTo>
                  <a:pt x="382618" y="674041"/>
                  <a:pt x="420228" y="676794"/>
                  <a:pt x="442916" y="671592"/>
                </a:cubicBezTo>
                <a:cubicBezTo>
                  <a:pt x="470270" y="665166"/>
                  <a:pt x="501352" y="683528"/>
                  <a:pt x="526840" y="660880"/>
                </a:cubicBezTo>
                <a:cubicBezTo>
                  <a:pt x="520932" y="637006"/>
                  <a:pt x="498866" y="637312"/>
                  <a:pt x="483325" y="629661"/>
                </a:cubicBezTo>
                <a:cubicBezTo>
                  <a:pt x="437945" y="607624"/>
                  <a:pt x="400956" y="581304"/>
                  <a:pt x="398780" y="524068"/>
                </a:cubicBezTo>
                <a:cubicBezTo>
                  <a:pt x="397228" y="477853"/>
                  <a:pt x="392254" y="437148"/>
                  <a:pt x="455041" y="423067"/>
                </a:cubicBezTo>
                <a:cubicBezTo>
                  <a:pt x="481149" y="417251"/>
                  <a:pt x="473687" y="383892"/>
                  <a:pt x="458768" y="367363"/>
                </a:cubicBezTo>
                <a:cubicBezTo>
                  <a:pt x="432038" y="337982"/>
                  <a:pt x="409972" y="298806"/>
                  <a:pt x="363968" y="296052"/>
                </a:cubicBezTo>
                <a:cubicBezTo>
                  <a:pt x="335995" y="294216"/>
                  <a:pt x="314548" y="281971"/>
                  <a:pt x="292481" y="267894"/>
                </a:cubicBezTo>
                <a:cubicBezTo>
                  <a:pt x="276630" y="257791"/>
                  <a:pt x="257670" y="249223"/>
                  <a:pt x="259533" y="227493"/>
                </a:cubicBezTo>
                <a:cubicBezTo>
                  <a:pt x="261399" y="206680"/>
                  <a:pt x="279736" y="198111"/>
                  <a:pt x="298387" y="193826"/>
                </a:cubicBezTo>
                <a:cubicBezTo>
                  <a:pt x="360552" y="180054"/>
                  <a:pt x="418983" y="159853"/>
                  <a:pt x="470893" y="113638"/>
                </a:cubicBezTo>
                <a:cubicBezTo>
                  <a:pt x="436390" y="89152"/>
                  <a:pt x="403444" y="71400"/>
                  <a:pt x="377957" y="46608"/>
                </a:cubicBezTo>
                <a:cubicBezTo>
                  <a:pt x="370264" y="39110"/>
                  <a:pt x="371678" y="29598"/>
                  <a:pt x="380092" y="18562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91711-0C15-A9DB-777D-4905097D6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5000822"/>
            <a:ext cx="6864411" cy="13555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GB" sz="2000"/>
              <a:t>We both love the same stuff</a:t>
            </a:r>
          </a:p>
          <a:p>
            <a:pPr marL="0" indent="0">
              <a:buNone/>
            </a:pPr>
            <a:r>
              <a:rPr lang="en-GB" sz="2000"/>
              <a:t>Eg: Amphibia, gravity falls, cats, frogs, toh, star VS. the forces of evil and much more:&gt;</a:t>
            </a:r>
          </a:p>
        </p:txBody>
      </p:sp>
    </p:spTree>
    <p:extLst>
      <p:ext uri="{BB962C8B-B14F-4D97-AF65-F5344CB8AC3E}">
        <p14:creationId xmlns:p14="http://schemas.microsoft.com/office/powerpoint/2010/main" val="5284641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C3A44BB-E01C-4AA8-B2C8-32FC346D2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BAA2D237-534F-7722-8005-9539A1795C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72" r="-2" b="25957"/>
          <a:stretch/>
        </p:blipFill>
        <p:spPr>
          <a:xfrm>
            <a:off x="4406845" y="1"/>
            <a:ext cx="4101288" cy="3418797"/>
          </a:xfrm>
          <a:custGeom>
            <a:avLst/>
            <a:gdLst/>
            <a:ahLst/>
            <a:cxnLst/>
            <a:rect l="l" t="t" r="r" b="b"/>
            <a:pathLst>
              <a:path w="4101288" h="3418797">
                <a:moveTo>
                  <a:pt x="989912" y="0"/>
                </a:moveTo>
                <a:lnTo>
                  <a:pt x="3844502" y="0"/>
                </a:lnTo>
                <a:lnTo>
                  <a:pt x="3760850" y="25406"/>
                </a:lnTo>
                <a:cubicBezTo>
                  <a:pt x="3711615" y="43967"/>
                  <a:pt x="3663870" y="67007"/>
                  <a:pt x="3618425" y="98254"/>
                </a:cubicBezTo>
                <a:cubicBezTo>
                  <a:pt x="3626136" y="110145"/>
                  <a:pt x="3665355" y="144049"/>
                  <a:pt x="3649272" y="146579"/>
                </a:cubicBezTo>
                <a:cubicBezTo>
                  <a:pt x="3604102" y="153917"/>
                  <a:pt x="3564000" y="178711"/>
                  <a:pt x="3522797" y="199205"/>
                </a:cubicBezTo>
                <a:cubicBezTo>
                  <a:pt x="3504948" y="208060"/>
                  <a:pt x="3483356" y="219700"/>
                  <a:pt x="3491728" y="251325"/>
                </a:cubicBezTo>
                <a:cubicBezTo>
                  <a:pt x="3506932" y="260181"/>
                  <a:pt x="3518169" y="247783"/>
                  <a:pt x="3530727" y="246772"/>
                </a:cubicBezTo>
                <a:cubicBezTo>
                  <a:pt x="3543507" y="245761"/>
                  <a:pt x="3572153" y="252336"/>
                  <a:pt x="3564219" y="256638"/>
                </a:cubicBezTo>
                <a:cubicBezTo>
                  <a:pt x="3528083" y="276121"/>
                  <a:pt x="3593085" y="322928"/>
                  <a:pt x="3550339" y="322928"/>
                </a:cubicBezTo>
                <a:cubicBezTo>
                  <a:pt x="3478728" y="323181"/>
                  <a:pt x="3440609" y="406169"/>
                  <a:pt x="3371643" y="408447"/>
                </a:cubicBezTo>
                <a:cubicBezTo>
                  <a:pt x="3360627" y="408698"/>
                  <a:pt x="3355338" y="423373"/>
                  <a:pt x="3355558" y="436278"/>
                </a:cubicBezTo>
                <a:cubicBezTo>
                  <a:pt x="3355558" y="451712"/>
                  <a:pt x="3365694" y="454494"/>
                  <a:pt x="3376931" y="456013"/>
                </a:cubicBezTo>
                <a:cubicBezTo>
                  <a:pt x="3394118" y="458289"/>
                  <a:pt x="3411965" y="436278"/>
                  <a:pt x="3434660" y="466133"/>
                </a:cubicBezTo>
                <a:cubicBezTo>
                  <a:pt x="3393898" y="483590"/>
                  <a:pt x="3353135" y="501049"/>
                  <a:pt x="3353797" y="561013"/>
                </a:cubicBezTo>
                <a:cubicBezTo>
                  <a:pt x="3354015" y="577205"/>
                  <a:pt x="3337050" y="583277"/>
                  <a:pt x="3324270" y="587325"/>
                </a:cubicBezTo>
                <a:cubicBezTo>
                  <a:pt x="3303117" y="593904"/>
                  <a:pt x="3285272" y="605543"/>
                  <a:pt x="3273812" y="628061"/>
                </a:cubicBezTo>
                <a:cubicBezTo>
                  <a:pt x="3274033" y="632362"/>
                  <a:pt x="3274254" y="636917"/>
                  <a:pt x="3272930" y="640459"/>
                </a:cubicBezTo>
                <a:cubicBezTo>
                  <a:pt x="3276676" y="694855"/>
                  <a:pt x="3307523" y="693336"/>
                  <a:pt x="3341676" y="684230"/>
                </a:cubicBezTo>
                <a:cubicBezTo>
                  <a:pt x="3382439" y="673096"/>
                  <a:pt x="3422762" y="652855"/>
                  <a:pt x="3465728" y="672338"/>
                </a:cubicBezTo>
                <a:cubicBezTo>
                  <a:pt x="3405133" y="698397"/>
                  <a:pt x="3339253" y="700422"/>
                  <a:pt x="3282405" y="737615"/>
                </a:cubicBezTo>
                <a:cubicBezTo>
                  <a:pt x="3490406" y="744447"/>
                  <a:pt x="3674169" y="627048"/>
                  <a:pt x="3875781" y="582013"/>
                </a:cubicBezTo>
                <a:cubicBezTo>
                  <a:pt x="3868951" y="612120"/>
                  <a:pt x="3852646" y="618193"/>
                  <a:pt x="3837883" y="622747"/>
                </a:cubicBezTo>
                <a:cubicBezTo>
                  <a:pt x="3763408" y="645519"/>
                  <a:pt x="3698188" y="690809"/>
                  <a:pt x="3630322" y="730023"/>
                </a:cubicBezTo>
                <a:cubicBezTo>
                  <a:pt x="3602340" y="746216"/>
                  <a:pt x="3582066" y="762411"/>
                  <a:pt x="3571492" y="797327"/>
                </a:cubicBezTo>
                <a:cubicBezTo>
                  <a:pt x="3562015" y="828953"/>
                  <a:pt x="3543728" y="843628"/>
                  <a:pt x="3509797" y="834518"/>
                </a:cubicBezTo>
                <a:cubicBezTo>
                  <a:pt x="3482254" y="826927"/>
                  <a:pt x="3452068" y="830975"/>
                  <a:pt x="3423203" y="833760"/>
                </a:cubicBezTo>
                <a:cubicBezTo>
                  <a:pt x="3389931" y="836796"/>
                  <a:pt x="3352693" y="872470"/>
                  <a:pt x="3361728" y="890941"/>
                </a:cubicBezTo>
                <a:cubicBezTo>
                  <a:pt x="3377151" y="922314"/>
                  <a:pt x="3402931" y="906627"/>
                  <a:pt x="3425847" y="903084"/>
                </a:cubicBezTo>
                <a:cubicBezTo>
                  <a:pt x="3451848" y="898784"/>
                  <a:pt x="3500100" y="889927"/>
                  <a:pt x="3500982" y="893723"/>
                </a:cubicBezTo>
                <a:cubicBezTo>
                  <a:pt x="3517950" y="972410"/>
                  <a:pt x="3637374" y="903845"/>
                  <a:pt x="3663154" y="896758"/>
                </a:cubicBezTo>
                <a:cubicBezTo>
                  <a:pt x="3695322" y="887904"/>
                  <a:pt x="3725509" y="904097"/>
                  <a:pt x="3756136" y="907891"/>
                </a:cubicBezTo>
                <a:cubicBezTo>
                  <a:pt x="3783459" y="911433"/>
                  <a:pt x="3937918" y="922314"/>
                  <a:pt x="3969866" y="888915"/>
                </a:cubicBezTo>
                <a:cubicBezTo>
                  <a:pt x="3974273" y="914976"/>
                  <a:pt x="3965020" y="925602"/>
                  <a:pt x="3957306" y="937494"/>
                </a:cubicBezTo>
                <a:cubicBezTo>
                  <a:pt x="3946511" y="954445"/>
                  <a:pt x="3944747" y="966337"/>
                  <a:pt x="3965239" y="979747"/>
                </a:cubicBezTo>
                <a:cubicBezTo>
                  <a:pt x="4023630" y="1018206"/>
                  <a:pt x="4022747" y="1019470"/>
                  <a:pt x="3968324" y="1071591"/>
                </a:cubicBezTo>
                <a:cubicBezTo>
                  <a:pt x="3965678" y="1073867"/>
                  <a:pt x="3966782" y="1081459"/>
                  <a:pt x="3966341" y="1086519"/>
                </a:cubicBezTo>
                <a:cubicBezTo>
                  <a:pt x="3980663" y="1094615"/>
                  <a:pt x="3997409" y="1074373"/>
                  <a:pt x="4014153" y="1096133"/>
                </a:cubicBezTo>
                <a:cubicBezTo>
                  <a:pt x="3941222" y="1191771"/>
                  <a:pt x="3829950" y="1215299"/>
                  <a:pt x="3729254" y="1287157"/>
                </a:cubicBezTo>
                <a:cubicBezTo>
                  <a:pt x="3810780" y="1310939"/>
                  <a:pt x="3859696" y="1227952"/>
                  <a:pt x="3919628" y="1238578"/>
                </a:cubicBezTo>
                <a:cubicBezTo>
                  <a:pt x="3949596" y="1264639"/>
                  <a:pt x="3860577" y="1306386"/>
                  <a:pt x="3945409" y="1318784"/>
                </a:cubicBezTo>
                <a:cubicBezTo>
                  <a:pt x="3908610" y="1341555"/>
                  <a:pt x="3881289" y="1363817"/>
                  <a:pt x="3855951" y="1390133"/>
                </a:cubicBezTo>
                <a:cubicBezTo>
                  <a:pt x="3810780" y="1437192"/>
                  <a:pt x="3801967" y="1468060"/>
                  <a:pt x="3822900" y="1531314"/>
                </a:cubicBezTo>
                <a:cubicBezTo>
                  <a:pt x="3836562" y="1572808"/>
                  <a:pt x="3856611" y="1611013"/>
                  <a:pt x="3838986" y="1660349"/>
                </a:cubicBezTo>
                <a:cubicBezTo>
                  <a:pt x="3826646" y="1694254"/>
                  <a:pt x="3831494" y="1716517"/>
                  <a:pt x="3877323" y="1701337"/>
                </a:cubicBezTo>
                <a:cubicBezTo>
                  <a:pt x="3926679" y="1685144"/>
                  <a:pt x="3945187" y="1715505"/>
                  <a:pt x="3932849" y="1774963"/>
                </a:cubicBezTo>
                <a:cubicBezTo>
                  <a:pt x="3924917" y="1813169"/>
                  <a:pt x="3933291" y="1824806"/>
                  <a:pt x="3967221" y="1820505"/>
                </a:cubicBezTo>
                <a:cubicBezTo>
                  <a:pt x="4004680" y="1815698"/>
                  <a:pt x="4040375" y="1790649"/>
                  <a:pt x="4086646" y="1802795"/>
                </a:cubicBezTo>
                <a:cubicBezTo>
                  <a:pt x="4049631" y="1872120"/>
                  <a:pt x="3970527" y="1852385"/>
                  <a:pt x="3927340" y="1918423"/>
                </a:cubicBezTo>
                <a:cubicBezTo>
                  <a:pt x="3978900" y="1918674"/>
                  <a:pt x="4018341" y="1918423"/>
                  <a:pt x="4056460" y="1903999"/>
                </a:cubicBezTo>
                <a:cubicBezTo>
                  <a:pt x="4072325" y="1898179"/>
                  <a:pt x="4089732" y="1892109"/>
                  <a:pt x="4098545" y="1912096"/>
                </a:cubicBezTo>
                <a:cubicBezTo>
                  <a:pt x="4108901" y="1936132"/>
                  <a:pt x="4087529" y="1945241"/>
                  <a:pt x="4074527" y="1949542"/>
                </a:cubicBezTo>
                <a:cubicBezTo>
                  <a:pt x="4037951" y="1961686"/>
                  <a:pt x="4009969" y="1990529"/>
                  <a:pt x="3979782" y="2013047"/>
                </a:cubicBezTo>
                <a:cubicBezTo>
                  <a:pt x="3913460" y="2062386"/>
                  <a:pt x="3840746" y="2103626"/>
                  <a:pt x="3784559" y="2185097"/>
                </a:cubicBezTo>
                <a:cubicBezTo>
                  <a:pt x="3855290" y="2164349"/>
                  <a:pt x="3907951" y="2116025"/>
                  <a:pt x="3973612" y="2106157"/>
                </a:cubicBezTo>
                <a:cubicBezTo>
                  <a:pt x="3916764" y="2180290"/>
                  <a:pt x="3843611" y="2229120"/>
                  <a:pt x="3774426" y="2283011"/>
                </a:cubicBezTo>
                <a:cubicBezTo>
                  <a:pt x="3754594" y="2298192"/>
                  <a:pt x="3734543" y="2308566"/>
                  <a:pt x="3730136" y="2341710"/>
                </a:cubicBezTo>
                <a:cubicBezTo>
                  <a:pt x="3721542" y="2405976"/>
                  <a:pt x="3695763" y="2459107"/>
                  <a:pt x="3640678" y="2487444"/>
                </a:cubicBezTo>
                <a:cubicBezTo>
                  <a:pt x="3640238" y="2487699"/>
                  <a:pt x="3643322" y="2497314"/>
                  <a:pt x="3645085" y="2503890"/>
                </a:cubicBezTo>
                <a:cubicBezTo>
                  <a:pt x="3678797" y="2505916"/>
                  <a:pt x="3705458" y="2467963"/>
                  <a:pt x="3748425" y="2480360"/>
                </a:cubicBezTo>
                <a:cubicBezTo>
                  <a:pt x="3707220" y="2531974"/>
                  <a:pt x="3672847" y="2578277"/>
                  <a:pt x="3614458" y="2602819"/>
                </a:cubicBezTo>
                <a:cubicBezTo>
                  <a:pt x="3567745" y="2622300"/>
                  <a:pt x="3510016" y="2633686"/>
                  <a:pt x="3476083" y="2696937"/>
                </a:cubicBezTo>
                <a:cubicBezTo>
                  <a:pt x="3515524" y="2709337"/>
                  <a:pt x="3544831" y="2693651"/>
                  <a:pt x="3574357" y="2682517"/>
                </a:cubicBezTo>
                <a:cubicBezTo>
                  <a:pt x="3619525" y="2665312"/>
                  <a:pt x="3664255" y="2645832"/>
                  <a:pt x="3709425" y="2628625"/>
                </a:cubicBezTo>
                <a:cubicBezTo>
                  <a:pt x="3726611" y="2622047"/>
                  <a:pt x="3745340" y="2617491"/>
                  <a:pt x="3756357" y="2648866"/>
                </a:cubicBezTo>
                <a:cubicBezTo>
                  <a:pt x="3698847" y="2655446"/>
                  <a:pt x="3664475" y="2697951"/>
                  <a:pt x="3628340" y="2737926"/>
                </a:cubicBezTo>
                <a:cubicBezTo>
                  <a:pt x="3608067" y="2760445"/>
                  <a:pt x="3591541" y="2790554"/>
                  <a:pt x="3554967" y="2779169"/>
                </a:cubicBezTo>
                <a:cubicBezTo>
                  <a:pt x="3535796" y="2773097"/>
                  <a:pt x="3523678" y="2790046"/>
                  <a:pt x="3525662" y="2810794"/>
                </a:cubicBezTo>
                <a:cubicBezTo>
                  <a:pt x="3532932" y="2883915"/>
                  <a:pt x="3488203" y="2909469"/>
                  <a:pt x="3441932" y="2923637"/>
                </a:cubicBezTo>
                <a:cubicBezTo>
                  <a:pt x="3354236" y="2950204"/>
                  <a:pt x="3281303" y="3012697"/>
                  <a:pt x="3196032" y="3046854"/>
                </a:cubicBezTo>
                <a:cubicBezTo>
                  <a:pt x="3113184" y="3079999"/>
                  <a:pt x="3049065" y="3158685"/>
                  <a:pt x="2965998" y="3199927"/>
                </a:cubicBezTo>
                <a:cubicBezTo>
                  <a:pt x="2905843" y="3229783"/>
                  <a:pt x="2848335" y="3268239"/>
                  <a:pt x="2786418" y="3295311"/>
                </a:cubicBezTo>
                <a:cubicBezTo>
                  <a:pt x="2639894" y="3359324"/>
                  <a:pt x="2490503" y="3410685"/>
                  <a:pt x="2332519" y="3418022"/>
                </a:cubicBezTo>
                <a:cubicBezTo>
                  <a:pt x="2202077" y="3423842"/>
                  <a:pt x="1070633" y="3418277"/>
                  <a:pt x="611003" y="2585615"/>
                </a:cubicBezTo>
                <a:cubicBezTo>
                  <a:pt x="602189" y="2581565"/>
                  <a:pt x="592275" y="2570939"/>
                  <a:pt x="589190" y="2560818"/>
                </a:cubicBezTo>
                <a:cubicBezTo>
                  <a:pt x="574427" y="2513505"/>
                  <a:pt x="538291" y="2493011"/>
                  <a:pt x="505681" y="2467457"/>
                </a:cubicBezTo>
                <a:cubicBezTo>
                  <a:pt x="477036" y="2444939"/>
                  <a:pt x="446628" y="2421409"/>
                  <a:pt x="434730" y="2383456"/>
                </a:cubicBezTo>
                <a:cubicBezTo>
                  <a:pt x="419086" y="2332854"/>
                  <a:pt x="463594" y="2374348"/>
                  <a:pt x="471748" y="2355119"/>
                </a:cubicBezTo>
                <a:cubicBezTo>
                  <a:pt x="454782" y="2328807"/>
                  <a:pt x="428560" y="2304770"/>
                  <a:pt x="421730" y="2274915"/>
                </a:cubicBezTo>
                <a:cubicBezTo>
                  <a:pt x="396833" y="2167131"/>
                  <a:pt x="343069" y="2088698"/>
                  <a:pt x="262645" y="2027722"/>
                </a:cubicBezTo>
                <a:cubicBezTo>
                  <a:pt x="239509" y="2010264"/>
                  <a:pt x="224307" y="1978384"/>
                  <a:pt x="192799" y="1973326"/>
                </a:cubicBezTo>
                <a:cubicBezTo>
                  <a:pt x="122730" y="1962193"/>
                  <a:pt x="144764" y="1875156"/>
                  <a:pt x="107746" y="1836446"/>
                </a:cubicBezTo>
                <a:cubicBezTo>
                  <a:pt x="100695" y="1829107"/>
                  <a:pt x="94306" y="1814687"/>
                  <a:pt x="95627" y="1804821"/>
                </a:cubicBezTo>
                <a:cubicBezTo>
                  <a:pt x="97609" y="1790649"/>
                  <a:pt x="105983" y="1777240"/>
                  <a:pt x="113034" y="1764589"/>
                </a:cubicBezTo>
                <a:cubicBezTo>
                  <a:pt x="120306" y="1751939"/>
                  <a:pt x="131322" y="1740806"/>
                  <a:pt x="126034" y="1724108"/>
                </a:cubicBezTo>
                <a:cubicBezTo>
                  <a:pt x="123833" y="1717277"/>
                  <a:pt x="125373" y="1693494"/>
                  <a:pt x="109068" y="1712215"/>
                </a:cubicBezTo>
                <a:cubicBezTo>
                  <a:pt x="64340" y="1763578"/>
                  <a:pt x="38339" y="1715001"/>
                  <a:pt x="0" y="1691723"/>
                </a:cubicBezTo>
                <a:cubicBezTo>
                  <a:pt x="30848" y="1667686"/>
                  <a:pt x="58610" y="1650735"/>
                  <a:pt x="63238" y="1614808"/>
                </a:cubicBezTo>
                <a:cubicBezTo>
                  <a:pt x="72712" y="1540674"/>
                  <a:pt x="113253" y="1506772"/>
                  <a:pt x="174729" y="1500192"/>
                </a:cubicBezTo>
                <a:cubicBezTo>
                  <a:pt x="152034" y="1428591"/>
                  <a:pt x="152034" y="1428591"/>
                  <a:pt x="225408" y="1418722"/>
                </a:cubicBezTo>
                <a:cubicBezTo>
                  <a:pt x="197204" y="1373181"/>
                  <a:pt x="197204" y="1361542"/>
                  <a:pt x="231358" y="1345855"/>
                </a:cubicBezTo>
                <a:cubicBezTo>
                  <a:pt x="264188" y="1330927"/>
                  <a:pt x="300543" y="1325867"/>
                  <a:pt x="330952" y="1302844"/>
                </a:cubicBezTo>
                <a:cubicBezTo>
                  <a:pt x="302967" y="1244651"/>
                  <a:pt x="295035" y="1177097"/>
                  <a:pt x="237307" y="1148758"/>
                </a:cubicBezTo>
                <a:cubicBezTo>
                  <a:pt x="228273" y="1144458"/>
                  <a:pt x="222103" y="1127000"/>
                  <a:pt x="227831" y="1116880"/>
                </a:cubicBezTo>
                <a:cubicBezTo>
                  <a:pt x="248764" y="1080194"/>
                  <a:pt x="218798" y="1010614"/>
                  <a:pt x="284017" y="1002772"/>
                </a:cubicBezTo>
                <a:cubicBezTo>
                  <a:pt x="292171" y="1002013"/>
                  <a:pt x="299663" y="994421"/>
                  <a:pt x="293273" y="984554"/>
                </a:cubicBezTo>
                <a:cubicBezTo>
                  <a:pt x="271238" y="950145"/>
                  <a:pt x="297900" y="952421"/>
                  <a:pt x="313983" y="948120"/>
                </a:cubicBezTo>
                <a:cubicBezTo>
                  <a:pt x="333375" y="942809"/>
                  <a:pt x="355409" y="957988"/>
                  <a:pt x="373477" y="939265"/>
                </a:cubicBezTo>
                <a:cubicBezTo>
                  <a:pt x="369289" y="919530"/>
                  <a:pt x="353646" y="919783"/>
                  <a:pt x="342629" y="913458"/>
                </a:cubicBezTo>
                <a:cubicBezTo>
                  <a:pt x="310460" y="895240"/>
                  <a:pt x="284238" y="873483"/>
                  <a:pt x="282695" y="826169"/>
                </a:cubicBezTo>
                <a:cubicBezTo>
                  <a:pt x="281595" y="787964"/>
                  <a:pt x="278069" y="754314"/>
                  <a:pt x="322578" y="742675"/>
                </a:cubicBezTo>
                <a:cubicBezTo>
                  <a:pt x="341086" y="737866"/>
                  <a:pt x="335797" y="710289"/>
                  <a:pt x="325221" y="696626"/>
                </a:cubicBezTo>
                <a:cubicBezTo>
                  <a:pt x="306272" y="672338"/>
                  <a:pt x="290629" y="639953"/>
                  <a:pt x="258017" y="637675"/>
                </a:cubicBezTo>
                <a:cubicBezTo>
                  <a:pt x="238187" y="636158"/>
                  <a:pt x="222983" y="626035"/>
                  <a:pt x="207340" y="614398"/>
                </a:cubicBezTo>
                <a:cubicBezTo>
                  <a:pt x="196103" y="606047"/>
                  <a:pt x="182662" y="598964"/>
                  <a:pt x="183983" y="581001"/>
                </a:cubicBezTo>
                <a:cubicBezTo>
                  <a:pt x="185306" y="563795"/>
                  <a:pt x="198305" y="556711"/>
                  <a:pt x="211526" y="553169"/>
                </a:cubicBezTo>
                <a:cubicBezTo>
                  <a:pt x="255595" y="541784"/>
                  <a:pt x="297017" y="525085"/>
                  <a:pt x="333816" y="486880"/>
                </a:cubicBezTo>
                <a:cubicBezTo>
                  <a:pt x="309357" y="466639"/>
                  <a:pt x="286001" y="451964"/>
                  <a:pt x="267934" y="431469"/>
                </a:cubicBezTo>
                <a:cubicBezTo>
                  <a:pt x="224307" y="381881"/>
                  <a:pt x="593817" y="225772"/>
                  <a:pt x="612325" y="170108"/>
                </a:cubicBezTo>
                <a:cubicBezTo>
                  <a:pt x="618054" y="152904"/>
                  <a:pt x="637663" y="135194"/>
                  <a:pt x="653971" y="130133"/>
                </a:cubicBezTo>
                <a:cubicBezTo>
                  <a:pt x="730427" y="106350"/>
                  <a:pt x="796748" y="52963"/>
                  <a:pt x="874970" y="33228"/>
                </a:cubicBezTo>
                <a:cubicBezTo>
                  <a:pt x="911877" y="23867"/>
                  <a:pt x="948509" y="12925"/>
                  <a:pt x="986021" y="1223"/>
                </a:cubicBezTo>
                <a:close/>
              </a:path>
            </a:pathLst>
          </a:custGeom>
        </p:spPr>
      </p:pic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ECAF84B7-930B-2901-C1D4-300B42918B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90" r="11690"/>
          <a:stretch/>
        </p:blipFill>
        <p:spPr>
          <a:xfrm>
            <a:off x="20" y="277472"/>
            <a:ext cx="4552718" cy="5946218"/>
          </a:xfrm>
          <a:custGeom>
            <a:avLst/>
            <a:gdLst/>
            <a:ahLst/>
            <a:cxnLst/>
            <a:rect l="l" t="t" r="r" b="b"/>
            <a:pathLst>
              <a:path w="4552738" h="5946218">
                <a:moveTo>
                  <a:pt x="0" y="0"/>
                </a:moveTo>
                <a:lnTo>
                  <a:pt x="193217" y="10418"/>
                </a:lnTo>
                <a:cubicBezTo>
                  <a:pt x="612089" y="35802"/>
                  <a:pt x="1030148" y="71660"/>
                  <a:pt x="1446580" y="128061"/>
                </a:cubicBezTo>
                <a:cubicBezTo>
                  <a:pt x="1735723" y="167547"/>
                  <a:pt x="2027715" y="194943"/>
                  <a:pt x="2320927" y="163517"/>
                </a:cubicBezTo>
                <a:cubicBezTo>
                  <a:pt x="2335563" y="161905"/>
                  <a:pt x="2352239" y="156669"/>
                  <a:pt x="2364438" y="161905"/>
                </a:cubicBezTo>
                <a:cubicBezTo>
                  <a:pt x="2506776" y="220729"/>
                  <a:pt x="2662121" y="178424"/>
                  <a:pt x="2809744" y="215490"/>
                </a:cubicBezTo>
                <a:cubicBezTo>
                  <a:pt x="2771925" y="358517"/>
                  <a:pt x="2609662" y="346832"/>
                  <a:pt x="2518162" y="445944"/>
                </a:cubicBezTo>
                <a:cubicBezTo>
                  <a:pt x="2667409" y="485424"/>
                  <a:pt x="2801610" y="525312"/>
                  <a:pt x="2937846" y="555124"/>
                </a:cubicBezTo>
                <a:cubicBezTo>
                  <a:pt x="3082216" y="586550"/>
                  <a:pt x="3204622" y="671561"/>
                  <a:pt x="3345734" y="709433"/>
                </a:cubicBezTo>
                <a:cubicBezTo>
                  <a:pt x="3375832" y="717492"/>
                  <a:pt x="3412025" y="745693"/>
                  <a:pt x="3422598" y="773089"/>
                </a:cubicBezTo>
                <a:cubicBezTo>
                  <a:pt x="3456757" y="861726"/>
                  <a:pt x="4138745" y="1110310"/>
                  <a:pt x="4058225" y="1189273"/>
                </a:cubicBezTo>
                <a:cubicBezTo>
                  <a:pt x="4024878" y="1221909"/>
                  <a:pt x="3981773" y="1245276"/>
                  <a:pt x="3936629" y="1277508"/>
                </a:cubicBezTo>
                <a:cubicBezTo>
                  <a:pt x="4004547" y="1338344"/>
                  <a:pt x="4080998" y="1364935"/>
                  <a:pt x="4162334" y="1383065"/>
                </a:cubicBezTo>
                <a:cubicBezTo>
                  <a:pt x="4186736" y="1388705"/>
                  <a:pt x="4210728" y="1399986"/>
                  <a:pt x="4213168" y="1427383"/>
                </a:cubicBezTo>
                <a:cubicBezTo>
                  <a:pt x="4215607" y="1455987"/>
                  <a:pt x="4190800" y="1467266"/>
                  <a:pt x="4170061" y="1480564"/>
                </a:cubicBezTo>
                <a:cubicBezTo>
                  <a:pt x="4141188" y="1499095"/>
                  <a:pt x="4113127" y="1515214"/>
                  <a:pt x="4076527" y="1517630"/>
                </a:cubicBezTo>
                <a:cubicBezTo>
                  <a:pt x="4016337" y="1521257"/>
                  <a:pt x="3987466" y="1572826"/>
                  <a:pt x="3952493" y="1611502"/>
                </a:cubicBezTo>
                <a:cubicBezTo>
                  <a:pt x="3932973" y="1633259"/>
                  <a:pt x="3923211" y="1677172"/>
                  <a:pt x="3957370" y="1684828"/>
                </a:cubicBezTo>
                <a:cubicBezTo>
                  <a:pt x="4039518" y="1703363"/>
                  <a:pt x="4033011" y="1756946"/>
                  <a:pt x="4030981" y="1817782"/>
                </a:cubicBezTo>
                <a:cubicBezTo>
                  <a:pt x="4028133" y="1893124"/>
                  <a:pt x="3979737" y="1927770"/>
                  <a:pt x="3920363" y="1956780"/>
                </a:cubicBezTo>
                <a:cubicBezTo>
                  <a:pt x="3900029" y="1966851"/>
                  <a:pt x="3871158" y="1966449"/>
                  <a:pt x="3863429" y="1997874"/>
                </a:cubicBezTo>
                <a:cubicBezTo>
                  <a:pt x="3896777" y="2027688"/>
                  <a:pt x="3937444" y="2003517"/>
                  <a:pt x="3973233" y="2011975"/>
                </a:cubicBezTo>
                <a:cubicBezTo>
                  <a:pt x="4002918" y="2018824"/>
                  <a:pt x="4052127" y="2015199"/>
                  <a:pt x="4011458" y="2069991"/>
                </a:cubicBezTo>
                <a:cubicBezTo>
                  <a:pt x="3999664" y="2085704"/>
                  <a:pt x="4013491" y="2097792"/>
                  <a:pt x="4028540" y="2099000"/>
                </a:cubicBezTo>
                <a:cubicBezTo>
                  <a:pt x="4148913" y="2111489"/>
                  <a:pt x="4093606" y="2222285"/>
                  <a:pt x="4132241" y="2280703"/>
                </a:cubicBezTo>
                <a:cubicBezTo>
                  <a:pt x="4142812" y="2296818"/>
                  <a:pt x="4131425" y="2324618"/>
                  <a:pt x="4114752" y="2331466"/>
                </a:cubicBezTo>
                <a:cubicBezTo>
                  <a:pt x="4008205" y="2376592"/>
                  <a:pt x="3993565" y="2484163"/>
                  <a:pt x="3941916" y="2576828"/>
                </a:cubicBezTo>
                <a:cubicBezTo>
                  <a:pt x="3998039" y="2613488"/>
                  <a:pt x="4065138" y="2621547"/>
                  <a:pt x="4125732" y="2645318"/>
                </a:cubicBezTo>
                <a:cubicBezTo>
                  <a:pt x="4188768" y="2670298"/>
                  <a:pt x="4188768" y="2688831"/>
                  <a:pt x="4136714" y="2761349"/>
                </a:cubicBezTo>
                <a:cubicBezTo>
                  <a:pt x="4272135" y="2777064"/>
                  <a:pt x="4272135" y="2777064"/>
                  <a:pt x="4230249" y="2891080"/>
                </a:cubicBezTo>
                <a:cubicBezTo>
                  <a:pt x="4343713" y="2901557"/>
                  <a:pt x="4418537" y="2955542"/>
                  <a:pt x="4436023" y="3073591"/>
                </a:cubicBezTo>
                <a:cubicBezTo>
                  <a:pt x="4444564" y="3130800"/>
                  <a:pt x="4495804" y="3157792"/>
                  <a:pt x="4552738" y="3196068"/>
                </a:cubicBezTo>
                <a:cubicBezTo>
                  <a:pt x="4481978" y="3233136"/>
                  <a:pt x="4433989" y="3310489"/>
                  <a:pt x="4351436" y="3228700"/>
                </a:cubicBezTo>
                <a:cubicBezTo>
                  <a:pt x="4321344" y="3198888"/>
                  <a:pt x="4324186" y="3236761"/>
                  <a:pt x="4320122" y="3247637"/>
                </a:cubicBezTo>
                <a:cubicBezTo>
                  <a:pt x="4310364" y="3274227"/>
                  <a:pt x="4330695" y="3291956"/>
                  <a:pt x="4344116" y="3312099"/>
                </a:cubicBezTo>
                <a:cubicBezTo>
                  <a:pt x="4357130" y="3332244"/>
                  <a:pt x="4372586" y="3353596"/>
                  <a:pt x="4376244" y="3376163"/>
                </a:cubicBezTo>
                <a:cubicBezTo>
                  <a:pt x="4378682" y="3391874"/>
                  <a:pt x="4366890" y="3414835"/>
                  <a:pt x="4353877" y="3426522"/>
                </a:cubicBezTo>
                <a:cubicBezTo>
                  <a:pt x="4285554" y="3488163"/>
                  <a:pt x="4326221" y="3626757"/>
                  <a:pt x="4196898" y="3644486"/>
                </a:cubicBezTo>
                <a:cubicBezTo>
                  <a:pt x="4138745" y="3652541"/>
                  <a:pt x="4110687" y="3703306"/>
                  <a:pt x="4067986" y="3731106"/>
                </a:cubicBezTo>
                <a:cubicBezTo>
                  <a:pt x="3919551" y="3828201"/>
                  <a:pt x="3820322" y="3953097"/>
                  <a:pt x="3774370" y="4124729"/>
                </a:cubicBezTo>
                <a:cubicBezTo>
                  <a:pt x="3761764" y="4172269"/>
                  <a:pt x="3713368" y="4210546"/>
                  <a:pt x="3682054" y="4252444"/>
                </a:cubicBezTo>
                <a:cubicBezTo>
                  <a:pt x="3697103" y="4283064"/>
                  <a:pt x="3779250" y="4216990"/>
                  <a:pt x="3750377" y="4297567"/>
                </a:cubicBezTo>
                <a:cubicBezTo>
                  <a:pt x="3728417" y="4358002"/>
                  <a:pt x="3672294" y="4395470"/>
                  <a:pt x="3619425" y="4431328"/>
                </a:cubicBezTo>
                <a:cubicBezTo>
                  <a:pt x="3559239" y="4472019"/>
                  <a:pt x="3492545" y="4504653"/>
                  <a:pt x="3465296" y="4579993"/>
                </a:cubicBezTo>
                <a:cubicBezTo>
                  <a:pt x="3459603" y="4596110"/>
                  <a:pt x="3441305" y="4613031"/>
                  <a:pt x="3425038" y="4619479"/>
                </a:cubicBezTo>
                <a:cubicBezTo>
                  <a:pt x="2576720" y="5945389"/>
                  <a:pt x="488463" y="5954251"/>
                  <a:pt x="247714" y="5944983"/>
                </a:cubicBezTo>
                <a:cubicBezTo>
                  <a:pt x="174818" y="5942062"/>
                  <a:pt x="102913" y="5934760"/>
                  <a:pt x="31834" y="5923857"/>
                </a:cubicBezTo>
                <a:lnTo>
                  <a:pt x="0" y="5917408"/>
                </a:lnTo>
                <a:close/>
              </a:path>
            </a:pathLst>
          </a:cu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7C96661B-A07E-3376-0EEE-29AD280295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81"/>
          <a:stretch/>
        </p:blipFill>
        <p:spPr>
          <a:xfrm>
            <a:off x="8653074" y="10"/>
            <a:ext cx="3538926" cy="4290172"/>
          </a:xfrm>
          <a:custGeom>
            <a:avLst/>
            <a:gdLst/>
            <a:ahLst/>
            <a:cxnLst/>
            <a:rect l="l" t="t" r="r" b="b"/>
            <a:pathLst>
              <a:path w="3538926" h="4290182">
                <a:moveTo>
                  <a:pt x="1370437" y="0"/>
                </a:moveTo>
                <a:lnTo>
                  <a:pt x="3538926" y="0"/>
                </a:lnTo>
                <a:lnTo>
                  <a:pt x="3538926" y="4256362"/>
                </a:lnTo>
                <a:lnTo>
                  <a:pt x="3455334" y="4273195"/>
                </a:lnTo>
                <a:cubicBezTo>
                  <a:pt x="3401009" y="4281478"/>
                  <a:pt x="3346052" y="4287025"/>
                  <a:pt x="3290337" y="4289244"/>
                </a:cubicBezTo>
                <a:cubicBezTo>
                  <a:pt x="3106332" y="4296285"/>
                  <a:pt x="1510274" y="4289552"/>
                  <a:pt x="861903" y="3282295"/>
                </a:cubicBezTo>
                <a:cubicBezTo>
                  <a:pt x="849470" y="3277397"/>
                  <a:pt x="835485" y="3264542"/>
                  <a:pt x="831133" y="3252299"/>
                </a:cubicBezTo>
                <a:cubicBezTo>
                  <a:pt x="810307" y="3195065"/>
                  <a:pt x="759333" y="3170274"/>
                  <a:pt x="713332" y="3139362"/>
                </a:cubicBezTo>
                <a:cubicBezTo>
                  <a:pt x="672925" y="3112122"/>
                  <a:pt x="630030" y="3083658"/>
                  <a:pt x="613246" y="3037747"/>
                </a:cubicBezTo>
                <a:cubicBezTo>
                  <a:pt x="591178" y="2976535"/>
                  <a:pt x="653963" y="3026730"/>
                  <a:pt x="665465" y="3003469"/>
                </a:cubicBezTo>
                <a:cubicBezTo>
                  <a:pt x="641532" y="2971640"/>
                  <a:pt x="604543" y="2942562"/>
                  <a:pt x="594908" y="2906447"/>
                </a:cubicBezTo>
                <a:cubicBezTo>
                  <a:pt x="559787" y="2776063"/>
                  <a:pt x="483946" y="2681183"/>
                  <a:pt x="370497" y="2607422"/>
                </a:cubicBezTo>
                <a:cubicBezTo>
                  <a:pt x="337860" y="2586304"/>
                  <a:pt x="316415" y="2547739"/>
                  <a:pt x="271969" y="2541620"/>
                </a:cubicBezTo>
                <a:cubicBezTo>
                  <a:pt x="173127" y="2528152"/>
                  <a:pt x="204209" y="2422866"/>
                  <a:pt x="151990" y="2376038"/>
                </a:cubicBezTo>
                <a:cubicBezTo>
                  <a:pt x="142044" y="2367161"/>
                  <a:pt x="133031" y="2349717"/>
                  <a:pt x="134895" y="2337782"/>
                </a:cubicBezTo>
                <a:cubicBezTo>
                  <a:pt x="137691" y="2320639"/>
                  <a:pt x="149504" y="2304419"/>
                  <a:pt x="159450" y="2289115"/>
                </a:cubicBezTo>
                <a:cubicBezTo>
                  <a:pt x="169707" y="2273813"/>
                  <a:pt x="185247" y="2260344"/>
                  <a:pt x="177788" y="2240145"/>
                </a:cubicBezTo>
                <a:cubicBezTo>
                  <a:pt x="174683" y="2231882"/>
                  <a:pt x="176855" y="2203112"/>
                  <a:pt x="153855" y="2225759"/>
                </a:cubicBezTo>
                <a:cubicBezTo>
                  <a:pt x="90759" y="2287892"/>
                  <a:pt x="54081" y="2229129"/>
                  <a:pt x="0" y="2200970"/>
                </a:cubicBezTo>
                <a:cubicBezTo>
                  <a:pt x="43514" y="2171892"/>
                  <a:pt x="82677" y="2151388"/>
                  <a:pt x="89205" y="2107927"/>
                </a:cubicBezTo>
                <a:cubicBezTo>
                  <a:pt x="102570" y="2018249"/>
                  <a:pt x="159758" y="1977237"/>
                  <a:pt x="246479" y="1969279"/>
                </a:cubicBezTo>
                <a:cubicBezTo>
                  <a:pt x="214465" y="1882663"/>
                  <a:pt x="214465" y="1882663"/>
                  <a:pt x="317968" y="1870725"/>
                </a:cubicBezTo>
                <a:cubicBezTo>
                  <a:pt x="278183" y="1815635"/>
                  <a:pt x="278183" y="1801556"/>
                  <a:pt x="326361" y="1782580"/>
                </a:cubicBezTo>
                <a:cubicBezTo>
                  <a:pt x="372673" y="1764521"/>
                  <a:pt x="423957" y="1758400"/>
                  <a:pt x="466852" y="1730550"/>
                </a:cubicBezTo>
                <a:cubicBezTo>
                  <a:pt x="427377" y="1660155"/>
                  <a:pt x="416187" y="1578436"/>
                  <a:pt x="334753" y="1544155"/>
                </a:cubicBezTo>
                <a:cubicBezTo>
                  <a:pt x="322010" y="1538952"/>
                  <a:pt x="313307" y="1517834"/>
                  <a:pt x="321386" y="1505592"/>
                </a:cubicBezTo>
                <a:cubicBezTo>
                  <a:pt x="350915" y="1461214"/>
                  <a:pt x="308644" y="1377045"/>
                  <a:pt x="400645" y="1367557"/>
                </a:cubicBezTo>
                <a:cubicBezTo>
                  <a:pt x="412147" y="1366640"/>
                  <a:pt x="422716" y="1357456"/>
                  <a:pt x="413701" y="1345520"/>
                </a:cubicBezTo>
                <a:cubicBezTo>
                  <a:pt x="382618" y="1303896"/>
                  <a:pt x="420228" y="1306649"/>
                  <a:pt x="442916" y="1301447"/>
                </a:cubicBezTo>
                <a:cubicBezTo>
                  <a:pt x="470270" y="1295021"/>
                  <a:pt x="501352" y="1313384"/>
                  <a:pt x="526840" y="1290735"/>
                </a:cubicBezTo>
                <a:cubicBezTo>
                  <a:pt x="520932" y="1266862"/>
                  <a:pt x="498866" y="1267167"/>
                  <a:pt x="483325" y="1259517"/>
                </a:cubicBezTo>
                <a:cubicBezTo>
                  <a:pt x="437945" y="1237479"/>
                  <a:pt x="400956" y="1211159"/>
                  <a:pt x="398780" y="1153924"/>
                </a:cubicBezTo>
                <a:cubicBezTo>
                  <a:pt x="397228" y="1107708"/>
                  <a:pt x="392254" y="1067003"/>
                  <a:pt x="455041" y="1052922"/>
                </a:cubicBezTo>
                <a:cubicBezTo>
                  <a:pt x="481149" y="1047106"/>
                  <a:pt x="473687" y="1013747"/>
                  <a:pt x="458768" y="997218"/>
                </a:cubicBezTo>
                <a:cubicBezTo>
                  <a:pt x="432038" y="967837"/>
                  <a:pt x="409972" y="928661"/>
                  <a:pt x="363968" y="925907"/>
                </a:cubicBezTo>
                <a:cubicBezTo>
                  <a:pt x="335995" y="924071"/>
                  <a:pt x="314548" y="911826"/>
                  <a:pt x="292481" y="897749"/>
                </a:cubicBezTo>
                <a:cubicBezTo>
                  <a:pt x="276630" y="887646"/>
                  <a:pt x="257670" y="879078"/>
                  <a:pt x="259533" y="857348"/>
                </a:cubicBezTo>
                <a:cubicBezTo>
                  <a:pt x="261399" y="836535"/>
                  <a:pt x="279736" y="827966"/>
                  <a:pt x="298387" y="823681"/>
                </a:cubicBezTo>
                <a:cubicBezTo>
                  <a:pt x="360552" y="809909"/>
                  <a:pt x="418983" y="789708"/>
                  <a:pt x="470893" y="743493"/>
                </a:cubicBezTo>
                <a:cubicBezTo>
                  <a:pt x="436390" y="719007"/>
                  <a:pt x="403444" y="701256"/>
                  <a:pt x="377957" y="676463"/>
                </a:cubicBezTo>
                <a:cubicBezTo>
                  <a:pt x="316415" y="616477"/>
                  <a:pt x="837660" y="427634"/>
                  <a:pt x="863768" y="360299"/>
                </a:cubicBezTo>
                <a:cubicBezTo>
                  <a:pt x="871849" y="339488"/>
                  <a:pt x="899511" y="318064"/>
                  <a:pt x="922515" y="311942"/>
                </a:cubicBezTo>
                <a:cubicBezTo>
                  <a:pt x="1030367" y="283171"/>
                  <a:pt x="1123922" y="218591"/>
                  <a:pt x="1234265" y="194718"/>
                </a:cubicBezTo>
                <a:cubicBezTo>
                  <a:pt x="1338390" y="172070"/>
                  <a:pt x="1440960" y="141768"/>
                  <a:pt x="1555030" y="111776"/>
                </a:cubicBezTo>
                <a:cubicBezTo>
                  <a:pt x="1520063" y="74130"/>
                  <a:pt x="1471575" y="57526"/>
                  <a:pt x="1428216" y="3675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17A167-59BB-F90E-1CF4-9C14903B6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846" y="3696269"/>
            <a:ext cx="6003980" cy="1325563"/>
          </a:xfrm>
        </p:spPr>
        <p:txBody>
          <a:bodyPr anchor="b">
            <a:normAutofit/>
          </a:bodyPr>
          <a:lstStyle/>
          <a:p>
            <a:r>
              <a:rPr lang="en-GB" sz="4400"/>
              <a:t>Reason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BCDF8-B747-835B-82BE-098A8CEC9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6844" y="5021831"/>
            <a:ext cx="6946955" cy="12999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GB" sz="2000"/>
              <a:t>We were each other's valentines</a:t>
            </a:r>
          </a:p>
        </p:txBody>
      </p:sp>
    </p:spTree>
    <p:extLst>
      <p:ext uri="{BB962C8B-B14F-4D97-AF65-F5344CB8AC3E}">
        <p14:creationId xmlns:p14="http://schemas.microsoft.com/office/powerpoint/2010/main" val="378773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113EC7C-368D-469A-9B5C-F3555B088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BC821-E970-6EDE-5535-084F5AAD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3947686"/>
            <a:ext cx="6864412" cy="1002686"/>
          </a:xfrm>
        </p:spPr>
        <p:txBody>
          <a:bodyPr anchor="b">
            <a:normAutofit/>
          </a:bodyPr>
          <a:lstStyle/>
          <a:p>
            <a:r>
              <a:rPr lang="en-GB" dirty="0"/>
              <a:t>Reason 4</a:t>
            </a:r>
          </a:p>
        </p:txBody>
      </p:sp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D953944-5C7C-2030-386A-A04EFD3DE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3" r="7566"/>
          <a:stretch/>
        </p:blipFill>
        <p:spPr>
          <a:xfrm>
            <a:off x="20" y="2257425"/>
            <a:ext cx="4196254" cy="4600575"/>
          </a:xfrm>
          <a:custGeom>
            <a:avLst/>
            <a:gdLst/>
            <a:ahLst/>
            <a:cxnLst/>
            <a:rect l="l" t="t" r="r" b="b"/>
            <a:pathLst>
              <a:path w="4196274" h="4600575">
                <a:moveTo>
                  <a:pt x="698533" y="23"/>
                </a:moveTo>
                <a:cubicBezTo>
                  <a:pt x="1054085" y="-1460"/>
                  <a:pt x="2609539" y="68645"/>
                  <a:pt x="3265768" y="1088109"/>
                </a:cubicBezTo>
                <a:cubicBezTo>
                  <a:pt x="3279190" y="1093398"/>
                  <a:pt x="3294289" y="1107275"/>
                  <a:pt x="3298987" y="1120493"/>
                </a:cubicBezTo>
                <a:cubicBezTo>
                  <a:pt x="3321470" y="1182283"/>
                  <a:pt x="3376502" y="1209047"/>
                  <a:pt x="3426164" y="1242419"/>
                </a:cubicBezTo>
                <a:cubicBezTo>
                  <a:pt x="3469788" y="1271828"/>
                  <a:pt x="3516097" y="1302557"/>
                  <a:pt x="3534217" y="1352122"/>
                </a:cubicBezTo>
                <a:cubicBezTo>
                  <a:pt x="3558041" y="1418206"/>
                  <a:pt x="3490259" y="1364016"/>
                  <a:pt x="3477841" y="1389129"/>
                </a:cubicBezTo>
                <a:cubicBezTo>
                  <a:pt x="3503679" y="1423492"/>
                  <a:pt x="3543613" y="1454883"/>
                  <a:pt x="3554015" y="1493873"/>
                </a:cubicBezTo>
                <a:cubicBezTo>
                  <a:pt x="3591931" y="1634635"/>
                  <a:pt x="3673808" y="1737067"/>
                  <a:pt x="3796288" y="1816698"/>
                </a:cubicBezTo>
                <a:cubicBezTo>
                  <a:pt x="3831522" y="1839498"/>
                  <a:pt x="3854674" y="1881132"/>
                  <a:pt x="3902658" y="1887738"/>
                </a:cubicBezTo>
                <a:cubicBezTo>
                  <a:pt x="4009367" y="1902279"/>
                  <a:pt x="3975811" y="2015945"/>
                  <a:pt x="4032186" y="2066499"/>
                </a:cubicBezTo>
                <a:cubicBezTo>
                  <a:pt x="4042924" y="2076084"/>
                  <a:pt x="4052655" y="2094915"/>
                  <a:pt x="4050642" y="2107801"/>
                </a:cubicBezTo>
                <a:cubicBezTo>
                  <a:pt x="4047624" y="2126309"/>
                  <a:pt x="4034870" y="2143820"/>
                  <a:pt x="4024133" y="2160342"/>
                </a:cubicBezTo>
                <a:cubicBezTo>
                  <a:pt x="4013059" y="2176862"/>
                  <a:pt x="3996282" y="2191402"/>
                  <a:pt x="4004335" y="2213209"/>
                </a:cubicBezTo>
                <a:cubicBezTo>
                  <a:pt x="4007687" y="2222130"/>
                  <a:pt x="4005342" y="2253190"/>
                  <a:pt x="4030173" y="2228740"/>
                </a:cubicBezTo>
                <a:cubicBezTo>
                  <a:pt x="4098290" y="2161662"/>
                  <a:pt x="4137888" y="2225102"/>
                  <a:pt x="4196274" y="2255503"/>
                </a:cubicBezTo>
                <a:cubicBezTo>
                  <a:pt x="4149296" y="2286895"/>
                  <a:pt x="4107016" y="2309031"/>
                  <a:pt x="4099968" y="2355951"/>
                </a:cubicBezTo>
                <a:cubicBezTo>
                  <a:pt x="4085540" y="2452767"/>
                  <a:pt x="4023800" y="2497043"/>
                  <a:pt x="3930177" y="2505635"/>
                </a:cubicBezTo>
                <a:cubicBezTo>
                  <a:pt x="3964739" y="2599144"/>
                  <a:pt x="3964739" y="2599144"/>
                  <a:pt x="3852997" y="2612033"/>
                </a:cubicBezTo>
                <a:cubicBezTo>
                  <a:pt x="3895949" y="2671508"/>
                  <a:pt x="3895949" y="2686707"/>
                  <a:pt x="3843936" y="2707194"/>
                </a:cubicBezTo>
                <a:cubicBezTo>
                  <a:pt x="3793938" y="2726690"/>
                  <a:pt x="3738572" y="2733299"/>
                  <a:pt x="3692263" y="2763365"/>
                </a:cubicBezTo>
                <a:cubicBezTo>
                  <a:pt x="3734880" y="2839364"/>
                  <a:pt x="3746960" y="2927586"/>
                  <a:pt x="3834876" y="2964596"/>
                </a:cubicBezTo>
                <a:cubicBezTo>
                  <a:pt x="3848634" y="2970213"/>
                  <a:pt x="3858030" y="2993012"/>
                  <a:pt x="3849307" y="3006229"/>
                </a:cubicBezTo>
                <a:cubicBezTo>
                  <a:pt x="3817428" y="3054139"/>
                  <a:pt x="3863064" y="3145008"/>
                  <a:pt x="3763740" y="3155250"/>
                </a:cubicBezTo>
                <a:cubicBezTo>
                  <a:pt x="3751322" y="3156241"/>
                  <a:pt x="3739912" y="3166155"/>
                  <a:pt x="3749644" y="3179042"/>
                </a:cubicBezTo>
                <a:cubicBezTo>
                  <a:pt x="3783202" y="3223978"/>
                  <a:pt x="3742598" y="3221006"/>
                  <a:pt x="3718104" y="3226623"/>
                </a:cubicBezTo>
                <a:cubicBezTo>
                  <a:pt x="3688572" y="3233560"/>
                  <a:pt x="3655017" y="3213736"/>
                  <a:pt x="3627501" y="3238187"/>
                </a:cubicBezTo>
                <a:cubicBezTo>
                  <a:pt x="3633878" y="3263961"/>
                  <a:pt x="3657701" y="3263631"/>
                  <a:pt x="3674479" y="3271890"/>
                </a:cubicBezTo>
                <a:cubicBezTo>
                  <a:pt x="3723470" y="3295682"/>
                  <a:pt x="3763404" y="3324097"/>
                  <a:pt x="3765753" y="3385888"/>
                </a:cubicBezTo>
                <a:cubicBezTo>
                  <a:pt x="3767428" y="3435782"/>
                  <a:pt x="3772798" y="3479727"/>
                  <a:pt x="3705014" y="3494928"/>
                </a:cubicBezTo>
                <a:cubicBezTo>
                  <a:pt x="3676828" y="3501208"/>
                  <a:pt x="3684884" y="3537222"/>
                  <a:pt x="3700990" y="3555066"/>
                </a:cubicBezTo>
                <a:cubicBezTo>
                  <a:pt x="3729848" y="3586786"/>
                  <a:pt x="3753670" y="3629080"/>
                  <a:pt x="3803335" y="3632054"/>
                </a:cubicBezTo>
                <a:cubicBezTo>
                  <a:pt x="3833535" y="3634035"/>
                  <a:pt x="3856689" y="3647255"/>
                  <a:pt x="3880513" y="3662453"/>
                </a:cubicBezTo>
                <a:cubicBezTo>
                  <a:pt x="3897626" y="3673360"/>
                  <a:pt x="3918095" y="3682610"/>
                  <a:pt x="3916083" y="3706069"/>
                </a:cubicBezTo>
                <a:cubicBezTo>
                  <a:pt x="3914069" y="3728539"/>
                  <a:pt x="3894273" y="3737791"/>
                  <a:pt x="3874137" y="3742416"/>
                </a:cubicBezTo>
                <a:cubicBezTo>
                  <a:pt x="3807024" y="3757285"/>
                  <a:pt x="3743942" y="3779093"/>
                  <a:pt x="3687901" y="3828987"/>
                </a:cubicBezTo>
                <a:cubicBezTo>
                  <a:pt x="3725150" y="3855422"/>
                  <a:pt x="3760718" y="3874586"/>
                  <a:pt x="3788234" y="3901352"/>
                </a:cubicBezTo>
                <a:cubicBezTo>
                  <a:pt x="3854674" y="3966112"/>
                  <a:pt x="3291941" y="4169986"/>
                  <a:pt x="3263755" y="4242681"/>
                </a:cubicBezTo>
                <a:cubicBezTo>
                  <a:pt x="3255030" y="4265149"/>
                  <a:pt x="3225166" y="4288278"/>
                  <a:pt x="3200332" y="4294887"/>
                </a:cubicBezTo>
                <a:cubicBezTo>
                  <a:pt x="3083895" y="4325948"/>
                  <a:pt x="2982893" y="4395668"/>
                  <a:pt x="2863768" y="4421442"/>
                </a:cubicBezTo>
                <a:cubicBezTo>
                  <a:pt x="2751355" y="4445892"/>
                  <a:pt x="2640621" y="4478605"/>
                  <a:pt x="2517472" y="4510985"/>
                </a:cubicBezTo>
                <a:cubicBezTo>
                  <a:pt x="2555222" y="4551627"/>
                  <a:pt x="2607569" y="4569553"/>
                  <a:pt x="2654380" y="4591980"/>
                </a:cubicBezTo>
                <a:lnTo>
                  <a:pt x="2667892" y="4600575"/>
                </a:lnTo>
                <a:lnTo>
                  <a:pt x="0" y="4600575"/>
                </a:lnTo>
                <a:lnTo>
                  <a:pt x="0" y="144733"/>
                </a:lnTo>
                <a:lnTo>
                  <a:pt x="121106" y="102309"/>
                </a:lnTo>
                <a:cubicBezTo>
                  <a:pt x="290510" y="47726"/>
                  <a:pt x="463596" y="8200"/>
                  <a:pt x="644044" y="1014"/>
                </a:cubicBezTo>
                <a:cubicBezTo>
                  <a:pt x="656459" y="538"/>
                  <a:pt x="674830" y="121"/>
                  <a:pt x="698533" y="23"/>
                </a:cubicBezTo>
                <a:close/>
              </a:path>
            </a:pathLst>
          </a:custGeom>
        </p:spPr>
      </p:pic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AEA7175-2558-94AA-52E1-092CD1C867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22220"/>
          <a:stretch/>
        </p:blipFill>
        <p:spPr>
          <a:xfrm>
            <a:off x="5314848" y="464686"/>
            <a:ext cx="3241499" cy="3354472"/>
          </a:xfrm>
          <a:custGeom>
            <a:avLst/>
            <a:gdLst/>
            <a:ahLst/>
            <a:cxnLst/>
            <a:rect l="l" t="t" r="r" b="b"/>
            <a:pathLst>
              <a:path w="3359190" h="3476265">
                <a:moveTo>
                  <a:pt x="450539" y="15"/>
                </a:moveTo>
                <a:cubicBezTo>
                  <a:pt x="458434" y="271"/>
                  <a:pt x="466600" y="3856"/>
                  <a:pt x="473999" y="4995"/>
                </a:cubicBezTo>
                <a:cubicBezTo>
                  <a:pt x="637327" y="30493"/>
                  <a:pt x="800653" y="58040"/>
                  <a:pt x="964158" y="82398"/>
                </a:cubicBezTo>
                <a:cubicBezTo>
                  <a:pt x="1117018" y="105163"/>
                  <a:pt x="1270959" y="110398"/>
                  <a:pt x="1424540" y="122237"/>
                </a:cubicBezTo>
                <a:cubicBezTo>
                  <a:pt x="1610425" y="136579"/>
                  <a:pt x="1795950" y="156841"/>
                  <a:pt x="1980752" y="188711"/>
                </a:cubicBezTo>
                <a:cubicBezTo>
                  <a:pt x="2109067" y="211022"/>
                  <a:pt x="2238645" y="226502"/>
                  <a:pt x="2368766" y="208745"/>
                </a:cubicBezTo>
                <a:cubicBezTo>
                  <a:pt x="2375261" y="207834"/>
                  <a:pt x="2382661" y="204876"/>
                  <a:pt x="2388075" y="207834"/>
                </a:cubicBezTo>
                <a:cubicBezTo>
                  <a:pt x="2451242" y="241073"/>
                  <a:pt x="2520180" y="217168"/>
                  <a:pt x="2585691" y="238113"/>
                </a:cubicBezTo>
                <a:cubicBezTo>
                  <a:pt x="2568908" y="318930"/>
                  <a:pt x="2496899" y="312327"/>
                  <a:pt x="2456294" y="368331"/>
                </a:cubicBezTo>
                <a:cubicBezTo>
                  <a:pt x="2522527" y="390639"/>
                  <a:pt x="2582081" y="413178"/>
                  <a:pt x="2642540" y="430023"/>
                </a:cubicBezTo>
                <a:cubicBezTo>
                  <a:pt x="2706608" y="447780"/>
                  <a:pt x="2760929" y="495816"/>
                  <a:pt x="2823551" y="517215"/>
                </a:cubicBezTo>
                <a:cubicBezTo>
                  <a:pt x="2836907" y="521769"/>
                  <a:pt x="2852969" y="537704"/>
                  <a:pt x="2857661" y="553184"/>
                </a:cubicBezTo>
                <a:cubicBezTo>
                  <a:pt x="2872820" y="603269"/>
                  <a:pt x="3175470" y="743732"/>
                  <a:pt x="3139737" y="788350"/>
                </a:cubicBezTo>
                <a:cubicBezTo>
                  <a:pt x="3124939" y="806790"/>
                  <a:pt x="3105809" y="819994"/>
                  <a:pt x="3085776" y="838207"/>
                </a:cubicBezTo>
                <a:cubicBezTo>
                  <a:pt x="3115916" y="872582"/>
                  <a:pt x="3149843" y="887608"/>
                  <a:pt x="3185938" y="897851"/>
                </a:cubicBezTo>
                <a:cubicBezTo>
                  <a:pt x="3196767" y="901039"/>
                  <a:pt x="3207414" y="907413"/>
                  <a:pt x="3208497" y="922894"/>
                </a:cubicBezTo>
                <a:cubicBezTo>
                  <a:pt x="3209580" y="939056"/>
                  <a:pt x="3198571" y="945429"/>
                  <a:pt x="3189367" y="952944"/>
                </a:cubicBezTo>
                <a:cubicBezTo>
                  <a:pt x="3176554" y="963415"/>
                  <a:pt x="3164101" y="972523"/>
                  <a:pt x="3147859" y="973888"/>
                </a:cubicBezTo>
                <a:cubicBezTo>
                  <a:pt x="3121148" y="975937"/>
                  <a:pt x="3108336" y="1005076"/>
                  <a:pt x="3092816" y="1026930"/>
                </a:cubicBezTo>
                <a:cubicBezTo>
                  <a:pt x="3084153" y="1039224"/>
                  <a:pt x="3079821" y="1064037"/>
                  <a:pt x="3094980" y="1068363"/>
                </a:cubicBezTo>
                <a:cubicBezTo>
                  <a:pt x="3131436" y="1078836"/>
                  <a:pt x="3128548" y="1109114"/>
                  <a:pt x="3127647" y="1143489"/>
                </a:cubicBezTo>
                <a:cubicBezTo>
                  <a:pt x="3126383" y="1186061"/>
                  <a:pt x="3104906" y="1205638"/>
                  <a:pt x="3078557" y="1222030"/>
                </a:cubicBezTo>
                <a:cubicBezTo>
                  <a:pt x="3069534" y="1227720"/>
                  <a:pt x="3056721" y="1227493"/>
                  <a:pt x="3053292" y="1245250"/>
                </a:cubicBezTo>
                <a:cubicBezTo>
                  <a:pt x="3068090" y="1262097"/>
                  <a:pt x="3086137" y="1248439"/>
                  <a:pt x="3102020" y="1253218"/>
                </a:cubicBezTo>
                <a:cubicBezTo>
                  <a:pt x="3115193" y="1257088"/>
                  <a:pt x="3137031" y="1255040"/>
                  <a:pt x="3118983" y="1286000"/>
                </a:cubicBezTo>
                <a:cubicBezTo>
                  <a:pt x="3113749" y="1294878"/>
                  <a:pt x="3119885" y="1301709"/>
                  <a:pt x="3126564" y="1302392"/>
                </a:cubicBezTo>
                <a:cubicBezTo>
                  <a:pt x="3179982" y="1309448"/>
                  <a:pt x="3155438" y="1372054"/>
                  <a:pt x="3172584" y="1405063"/>
                </a:cubicBezTo>
                <a:cubicBezTo>
                  <a:pt x="3177275" y="1414169"/>
                  <a:pt x="3172222" y="1429877"/>
                  <a:pt x="3164822" y="1433747"/>
                </a:cubicBezTo>
                <a:cubicBezTo>
                  <a:pt x="3117539" y="1459245"/>
                  <a:pt x="3111043" y="1520028"/>
                  <a:pt x="3088122" y="1572389"/>
                </a:cubicBezTo>
                <a:cubicBezTo>
                  <a:pt x="3113028" y="1593104"/>
                  <a:pt x="3142805" y="1597657"/>
                  <a:pt x="3169695" y="1611089"/>
                </a:cubicBezTo>
                <a:cubicBezTo>
                  <a:pt x="3197669" y="1625204"/>
                  <a:pt x="3197669" y="1635676"/>
                  <a:pt x="3174569" y="1676653"/>
                </a:cubicBezTo>
                <a:cubicBezTo>
                  <a:pt x="3234665" y="1685532"/>
                  <a:pt x="3234665" y="1685532"/>
                  <a:pt x="3216077" y="1749957"/>
                </a:cubicBezTo>
                <a:cubicBezTo>
                  <a:pt x="3266430" y="1755877"/>
                  <a:pt x="3299635" y="1786382"/>
                  <a:pt x="3307395" y="1853085"/>
                </a:cubicBezTo>
                <a:cubicBezTo>
                  <a:pt x="3311185" y="1885411"/>
                  <a:pt x="3333924" y="1900663"/>
                  <a:pt x="3359190" y="1922291"/>
                </a:cubicBezTo>
                <a:cubicBezTo>
                  <a:pt x="3327789" y="1943236"/>
                  <a:pt x="3306492" y="1986945"/>
                  <a:pt x="3269857" y="1940730"/>
                </a:cubicBezTo>
                <a:cubicBezTo>
                  <a:pt x="3256503" y="1923885"/>
                  <a:pt x="3257764" y="1945284"/>
                  <a:pt x="3255961" y="1951430"/>
                </a:cubicBezTo>
                <a:cubicBezTo>
                  <a:pt x="3251630" y="1966455"/>
                  <a:pt x="3260653" y="1976472"/>
                  <a:pt x="3266609" y="1987854"/>
                </a:cubicBezTo>
                <a:cubicBezTo>
                  <a:pt x="3272384" y="1999237"/>
                  <a:pt x="3279243" y="2011302"/>
                  <a:pt x="3280866" y="2024054"/>
                </a:cubicBezTo>
                <a:cubicBezTo>
                  <a:pt x="3281948" y="2032931"/>
                  <a:pt x="3276715" y="2045905"/>
                  <a:pt x="3270940" y="2052509"/>
                </a:cubicBezTo>
                <a:cubicBezTo>
                  <a:pt x="3240620" y="2087340"/>
                  <a:pt x="3258667" y="2165652"/>
                  <a:pt x="3201277" y="2175670"/>
                </a:cubicBezTo>
                <a:cubicBezTo>
                  <a:pt x="3175470" y="2180221"/>
                  <a:pt x="3163018" y="2208906"/>
                  <a:pt x="3144069" y="2224614"/>
                </a:cubicBezTo>
                <a:cubicBezTo>
                  <a:pt x="3078197" y="2279478"/>
                  <a:pt x="3034161" y="2350051"/>
                  <a:pt x="3013769" y="2447031"/>
                </a:cubicBezTo>
                <a:cubicBezTo>
                  <a:pt x="3008175" y="2473894"/>
                  <a:pt x="2986698" y="2495522"/>
                  <a:pt x="2972802" y="2519197"/>
                </a:cubicBezTo>
                <a:cubicBezTo>
                  <a:pt x="2979480" y="2536499"/>
                  <a:pt x="3015935" y="2499164"/>
                  <a:pt x="3003121" y="2544694"/>
                </a:cubicBezTo>
                <a:cubicBezTo>
                  <a:pt x="2993376" y="2578843"/>
                  <a:pt x="2968470" y="2600014"/>
                  <a:pt x="2945008" y="2620276"/>
                </a:cubicBezTo>
                <a:cubicBezTo>
                  <a:pt x="2918299" y="2643268"/>
                  <a:pt x="2888702" y="2661708"/>
                  <a:pt x="2876610" y="2704279"/>
                </a:cubicBezTo>
                <a:cubicBezTo>
                  <a:pt x="2874083" y="2713386"/>
                  <a:pt x="2865963" y="2722947"/>
                  <a:pt x="2858744" y="2726591"/>
                </a:cubicBezTo>
                <a:cubicBezTo>
                  <a:pt x="2482281" y="3475797"/>
                  <a:pt x="1555563" y="3480805"/>
                  <a:pt x="1448724" y="3475568"/>
                </a:cubicBezTo>
                <a:cubicBezTo>
                  <a:pt x="1319326" y="3468966"/>
                  <a:pt x="1196966" y="3422753"/>
                  <a:pt x="1076954" y="3365156"/>
                </a:cubicBezTo>
                <a:cubicBezTo>
                  <a:pt x="1026241" y="3340797"/>
                  <a:pt x="979138" y="3306195"/>
                  <a:pt x="929868" y="3279332"/>
                </a:cubicBezTo>
                <a:cubicBezTo>
                  <a:pt x="861832" y="3242223"/>
                  <a:pt x="809315" y="3171424"/>
                  <a:pt x="741457" y="3141601"/>
                </a:cubicBezTo>
                <a:cubicBezTo>
                  <a:pt x="671616" y="3110867"/>
                  <a:pt x="611879" y="3054638"/>
                  <a:pt x="540052" y="3030734"/>
                </a:cubicBezTo>
                <a:cubicBezTo>
                  <a:pt x="502153" y="3017985"/>
                  <a:pt x="465517" y="2994993"/>
                  <a:pt x="471471" y="2929200"/>
                </a:cubicBezTo>
                <a:cubicBezTo>
                  <a:pt x="473096" y="2910532"/>
                  <a:pt x="463171" y="2895282"/>
                  <a:pt x="447469" y="2900745"/>
                </a:cubicBezTo>
                <a:cubicBezTo>
                  <a:pt x="417513" y="2910989"/>
                  <a:pt x="403977" y="2883898"/>
                  <a:pt x="387373" y="2863636"/>
                </a:cubicBezTo>
                <a:cubicBezTo>
                  <a:pt x="357776" y="2827667"/>
                  <a:pt x="329623" y="2789422"/>
                  <a:pt x="282519" y="2783503"/>
                </a:cubicBezTo>
                <a:cubicBezTo>
                  <a:pt x="291543" y="2755272"/>
                  <a:pt x="306883" y="2759371"/>
                  <a:pt x="320959" y="2765290"/>
                </a:cubicBezTo>
                <a:cubicBezTo>
                  <a:pt x="357956" y="2780772"/>
                  <a:pt x="394592" y="2798300"/>
                  <a:pt x="431588" y="2813781"/>
                </a:cubicBezTo>
                <a:cubicBezTo>
                  <a:pt x="455771" y="2823799"/>
                  <a:pt x="479775" y="2837912"/>
                  <a:pt x="512079" y="2826755"/>
                </a:cubicBezTo>
                <a:cubicBezTo>
                  <a:pt x="484286" y="2769843"/>
                  <a:pt x="437003" y="2759598"/>
                  <a:pt x="398743" y="2742071"/>
                </a:cubicBezTo>
                <a:cubicBezTo>
                  <a:pt x="350919" y="2719988"/>
                  <a:pt x="322765" y="2678326"/>
                  <a:pt x="289016" y="2631885"/>
                </a:cubicBezTo>
                <a:cubicBezTo>
                  <a:pt x="324209" y="2620730"/>
                  <a:pt x="346045" y="2654879"/>
                  <a:pt x="373657" y="2653056"/>
                </a:cubicBezTo>
                <a:cubicBezTo>
                  <a:pt x="375101" y="2647140"/>
                  <a:pt x="377627" y="2638488"/>
                  <a:pt x="377267" y="2638259"/>
                </a:cubicBezTo>
                <a:cubicBezTo>
                  <a:pt x="332149" y="2612763"/>
                  <a:pt x="311034" y="2564956"/>
                  <a:pt x="303995" y="2507131"/>
                </a:cubicBezTo>
                <a:cubicBezTo>
                  <a:pt x="300386" y="2477310"/>
                  <a:pt x="283963" y="2467976"/>
                  <a:pt x="267720" y="2454316"/>
                </a:cubicBezTo>
                <a:cubicBezTo>
                  <a:pt x="211053" y="2405826"/>
                  <a:pt x="151137" y="2361890"/>
                  <a:pt x="104574" y="2295188"/>
                </a:cubicBezTo>
                <a:cubicBezTo>
                  <a:pt x="158355" y="2304066"/>
                  <a:pt x="201487" y="2347547"/>
                  <a:pt x="259420" y="2366215"/>
                </a:cubicBezTo>
                <a:cubicBezTo>
                  <a:pt x="213400" y="2292910"/>
                  <a:pt x="153843" y="2255803"/>
                  <a:pt x="99521" y="2211409"/>
                </a:cubicBezTo>
                <a:cubicBezTo>
                  <a:pt x="74797" y="2191149"/>
                  <a:pt x="51878" y="2165197"/>
                  <a:pt x="21920" y="2154269"/>
                </a:cubicBezTo>
                <a:cubicBezTo>
                  <a:pt x="11271" y="2150400"/>
                  <a:pt x="-6235" y="2142204"/>
                  <a:pt x="2248" y="2120577"/>
                </a:cubicBezTo>
                <a:cubicBezTo>
                  <a:pt x="9466" y="2102593"/>
                  <a:pt x="23723" y="2108055"/>
                  <a:pt x="36718" y="2113292"/>
                </a:cubicBezTo>
                <a:cubicBezTo>
                  <a:pt x="67939" y="2126269"/>
                  <a:pt x="100244" y="2126495"/>
                  <a:pt x="142474" y="2126269"/>
                </a:cubicBezTo>
                <a:cubicBezTo>
                  <a:pt x="107102" y="2066851"/>
                  <a:pt x="42311" y="2084608"/>
                  <a:pt x="11993" y="2022231"/>
                </a:cubicBezTo>
                <a:cubicBezTo>
                  <a:pt x="49892" y="2011302"/>
                  <a:pt x="79128" y="2033841"/>
                  <a:pt x="109809" y="2038166"/>
                </a:cubicBezTo>
                <a:cubicBezTo>
                  <a:pt x="137600" y="2042036"/>
                  <a:pt x="144459" y="2031565"/>
                  <a:pt x="137962" y="1997188"/>
                </a:cubicBezTo>
                <a:cubicBezTo>
                  <a:pt x="127856" y="1943690"/>
                  <a:pt x="143015" y="1916371"/>
                  <a:pt x="183441" y="1930941"/>
                </a:cubicBezTo>
                <a:cubicBezTo>
                  <a:pt x="220978" y="1944601"/>
                  <a:pt x="224948" y="1924568"/>
                  <a:pt x="214842" y="1894062"/>
                </a:cubicBezTo>
                <a:cubicBezTo>
                  <a:pt x="200405" y="1849671"/>
                  <a:pt x="216827" y="1815295"/>
                  <a:pt x="228017" y="1777960"/>
                </a:cubicBezTo>
                <a:cubicBezTo>
                  <a:pt x="245162" y="1721045"/>
                  <a:pt x="237944" y="1693272"/>
                  <a:pt x="200946" y="1650929"/>
                </a:cubicBezTo>
                <a:cubicBezTo>
                  <a:pt x="180193" y="1627251"/>
                  <a:pt x="157815" y="1607219"/>
                  <a:pt x="127675" y="1586731"/>
                </a:cubicBezTo>
                <a:cubicBezTo>
                  <a:pt x="197157" y="1575576"/>
                  <a:pt x="124246" y="1538013"/>
                  <a:pt x="148791" y="1514564"/>
                </a:cubicBezTo>
                <a:cubicBezTo>
                  <a:pt x="197878" y="1505003"/>
                  <a:pt x="237944" y="1579673"/>
                  <a:pt x="304718" y="1558274"/>
                </a:cubicBezTo>
                <a:cubicBezTo>
                  <a:pt x="222243" y="1493618"/>
                  <a:pt x="131104" y="1472448"/>
                  <a:pt x="71369" y="1386396"/>
                </a:cubicBezTo>
                <a:cubicBezTo>
                  <a:pt x="85084" y="1366817"/>
                  <a:pt x="98799" y="1385029"/>
                  <a:pt x="110530" y="1377745"/>
                </a:cubicBezTo>
                <a:cubicBezTo>
                  <a:pt x="110169" y="1373192"/>
                  <a:pt x="111073" y="1366361"/>
                  <a:pt x="108906" y="1364313"/>
                </a:cubicBezTo>
                <a:cubicBezTo>
                  <a:pt x="64330" y="1317416"/>
                  <a:pt x="63607" y="1316279"/>
                  <a:pt x="111433" y="1281675"/>
                </a:cubicBezTo>
                <a:cubicBezTo>
                  <a:pt x="128217" y="1269609"/>
                  <a:pt x="126772" y="1258909"/>
                  <a:pt x="117930" y="1243657"/>
                </a:cubicBezTo>
                <a:cubicBezTo>
                  <a:pt x="111612" y="1232957"/>
                  <a:pt x="104033" y="1223395"/>
                  <a:pt x="107643" y="1199947"/>
                </a:cubicBezTo>
                <a:cubicBezTo>
                  <a:pt x="133810" y="1229998"/>
                  <a:pt x="260321" y="1220208"/>
                  <a:pt x="282700" y="1217021"/>
                </a:cubicBezTo>
                <a:cubicBezTo>
                  <a:pt x="307786" y="1213607"/>
                  <a:pt x="332510" y="1199037"/>
                  <a:pt x="358858" y="1207003"/>
                </a:cubicBezTo>
                <a:cubicBezTo>
                  <a:pt x="379973" y="1213381"/>
                  <a:pt x="477788" y="1275073"/>
                  <a:pt x="491685" y="1204273"/>
                </a:cubicBezTo>
                <a:cubicBezTo>
                  <a:pt x="492408" y="1200857"/>
                  <a:pt x="531930" y="1208826"/>
                  <a:pt x="553226" y="1212696"/>
                </a:cubicBezTo>
                <a:cubicBezTo>
                  <a:pt x="571995" y="1215883"/>
                  <a:pt x="593110" y="1229998"/>
                  <a:pt x="605743" y="1201769"/>
                </a:cubicBezTo>
                <a:cubicBezTo>
                  <a:pt x="613143" y="1185150"/>
                  <a:pt x="582643" y="1153051"/>
                  <a:pt x="555391" y="1150320"/>
                </a:cubicBezTo>
                <a:cubicBezTo>
                  <a:pt x="531749" y="1147814"/>
                  <a:pt x="507025" y="1144172"/>
                  <a:pt x="484466" y="1151001"/>
                </a:cubicBezTo>
                <a:cubicBezTo>
                  <a:pt x="456674" y="1159198"/>
                  <a:pt x="441696" y="1145994"/>
                  <a:pt x="433934" y="1117538"/>
                </a:cubicBezTo>
                <a:cubicBezTo>
                  <a:pt x="425273" y="1086122"/>
                  <a:pt x="408668" y="1071550"/>
                  <a:pt x="385749" y="1056980"/>
                </a:cubicBezTo>
                <a:cubicBezTo>
                  <a:pt x="330163" y="1021696"/>
                  <a:pt x="276744" y="980946"/>
                  <a:pt x="215745" y="960456"/>
                </a:cubicBezTo>
                <a:cubicBezTo>
                  <a:pt x="203653" y="956358"/>
                  <a:pt x="190298" y="950894"/>
                  <a:pt x="184704" y="923805"/>
                </a:cubicBezTo>
                <a:cubicBezTo>
                  <a:pt x="349836" y="964326"/>
                  <a:pt x="500349" y="1069958"/>
                  <a:pt x="670713" y="1063811"/>
                </a:cubicBezTo>
                <a:cubicBezTo>
                  <a:pt x="624151" y="1030346"/>
                  <a:pt x="570192" y="1028524"/>
                  <a:pt x="520561" y="1005076"/>
                </a:cubicBezTo>
                <a:cubicBezTo>
                  <a:pt x="555753" y="987546"/>
                  <a:pt x="588779" y="1005759"/>
                  <a:pt x="622167" y="1015777"/>
                </a:cubicBezTo>
                <a:cubicBezTo>
                  <a:pt x="650140" y="1023970"/>
                  <a:pt x="675405" y="1025337"/>
                  <a:pt x="678473" y="976393"/>
                </a:cubicBezTo>
                <a:cubicBezTo>
                  <a:pt x="677389" y="973205"/>
                  <a:pt x="677570" y="969107"/>
                  <a:pt x="677751" y="965238"/>
                </a:cubicBezTo>
                <a:cubicBezTo>
                  <a:pt x="668365" y="944976"/>
                  <a:pt x="653749" y="934504"/>
                  <a:pt x="636423" y="928584"/>
                </a:cubicBezTo>
                <a:cubicBezTo>
                  <a:pt x="625955" y="924942"/>
                  <a:pt x="612060" y="919478"/>
                  <a:pt x="612239" y="904909"/>
                </a:cubicBezTo>
                <a:cubicBezTo>
                  <a:pt x="612781" y="850955"/>
                  <a:pt x="579394" y="835246"/>
                  <a:pt x="546007" y="819539"/>
                </a:cubicBezTo>
                <a:cubicBezTo>
                  <a:pt x="564596" y="792676"/>
                  <a:pt x="579213" y="812481"/>
                  <a:pt x="593290" y="810433"/>
                </a:cubicBezTo>
                <a:cubicBezTo>
                  <a:pt x="602495" y="809067"/>
                  <a:pt x="610796" y="806563"/>
                  <a:pt x="610796" y="792676"/>
                </a:cubicBezTo>
                <a:cubicBezTo>
                  <a:pt x="610977" y="781065"/>
                  <a:pt x="606645" y="767861"/>
                  <a:pt x="597622" y="767635"/>
                </a:cubicBezTo>
                <a:cubicBezTo>
                  <a:pt x="541135" y="765585"/>
                  <a:pt x="509913" y="690914"/>
                  <a:pt x="451260" y="690687"/>
                </a:cubicBezTo>
                <a:cubicBezTo>
                  <a:pt x="416248" y="690687"/>
                  <a:pt x="469488" y="648571"/>
                  <a:pt x="439891" y="631042"/>
                </a:cubicBezTo>
                <a:cubicBezTo>
                  <a:pt x="433393" y="627171"/>
                  <a:pt x="456855" y="621254"/>
                  <a:pt x="467323" y="622164"/>
                </a:cubicBezTo>
                <a:cubicBezTo>
                  <a:pt x="477609" y="623074"/>
                  <a:pt x="486813" y="634229"/>
                  <a:pt x="499265" y="626261"/>
                </a:cubicBezTo>
                <a:cubicBezTo>
                  <a:pt x="506123" y="597806"/>
                  <a:pt x="488438" y="587332"/>
                  <a:pt x="473818" y="579365"/>
                </a:cubicBezTo>
                <a:cubicBezTo>
                  <a:pt x="440070" y="560925"/>
                  <a:pt x="407224" y="538615"/>
                  <a:pt x="370228" y="532013"/>
                </a:cubicBezTo>
                <a:cubicBezTo>
                  <a:pt x="357055" y="529737"/>
                  <a:pt x="389177" y="499231"/>
                  <a:pt x="395494" y="488532"/>
                </a:cubicBezTo>
                <a:cubicBezTo>
                  <a:pt x="376883" y="474474"/>
                  <a:pt x="357801" y="462263"/>
                  <a:pt x="338331" y="451478"/>
                </a:cubicBezTo>
                <a:lnTo>
                  <a:pt x="331729" y="448316"/>
                </a:lnTo>
                <a:lnTo>
                  <a:pt x="333477" y="428106"/>
                </a:lnTo>
                <a:cubicBezTo>
                  <a:pt x="333477" y="428106"/>
                  <a:pt x="322127" y="376930"/>
                  <a:pt x="314427" y="351906"/>
                </a:cubicBezTo>
                <a:lnTo>
                  <a:pt x="296726" y="307655"/>
                </a:lnTo>
                <a:lnTo>
                  <a:pt x="312139" y="309596"/>
                </a:lnTo>
                <a:cubicBezTo>
                  <a:pt x="327682" y="313807"/>
                  <a:pt x="343879" y="321889"/>
                  <a:pt x="357956" y="329174"/>
                </a:cubicBezTo>
                <a:cubicBezTo>
                  <a:pt x="381237" y="341238"/>
                  <a:pt x="403435" y="344425"/>
                  <a:pt x="434297" y="329174"/>
                </a:cubicBezTo>
                <a:cubicBezTo>
                  <a:pt x="406324" y="319841"/>
                  <a:pt x="384846" y="311645"/>
                  <a:pt x="362829" y="305953"/>
                </a:cubicBezTo>
                <a:cubicBezTo>
                  <a:pt x="345323" y="301400"/>
                  <a:pt x="387012" y="282960"/>
                  <a:pt x="408307" y="285237"/>
                </a:cubicBezTo>
                <a:cubicBezTo>
                  <a:pt x="438085" y="288423"/>
                  <a:pt x="421302" y="276586"/>
                  <a:pt x="416248" y="260195"/>
                </a:cubicBezTo>
                <a:cubicBezTo>
                  <a:pt x="410835" y="242665"/>
                  <a:pt x="426897" y="237203"/>
                  <a:pt x="437003" y="240844"/>
                </a:cubicBezTo>
                <a:cubicBezTo>
                  <a:pt x="475803" y="255187"/>
                  <a:pt x="514425" y="229917"/>
                  <a:pt x="554491" y="250407"/>
                </a:cubicBezTo>
                <a:cubicBezTo>
                  <a:pt x="544384" y="199867"/>
                  <a:pt x="522546" y="177784"/>
                  <a:pt x="476887" y="170726"/>
                </a:cubicBezTo>
                <a:cubicBezTo>
                  <a:pt x="459741" y="167996"/>
                  <a:pt x="441876" y="172093"/>
                  <a:pt x="427076" y="157522"/>
                </a:cubicBezTo>
                <a:cubicBezTo>
                  <a:pt x="418594" y="149101"/>
                  <a:pt x="409030" y="139084"/>
                  <a:pt x="415707" y="123603"/>
                </a:cubicBezTo>
                <a:cubicBezTo>
                  <a:pt x="420400" y="112674"/>
                  <a:pt x="430506" y="112674"/>
                  <a:pt x="438808" y="116318"/>
                </a:cubicBezTo>
                <a:cubicBezTo>
                  <a:pt x="475984" y="132483"/>
                  <a:pt x="514786" y="138400"/>
                  <a:pt x="553586" y="144320"/>
                </a:cubicBezTo>
                <a:cubicBezTo>
                  <a:pt x="559543" y="145230"/>
                  <a:pt x="566220" y="148191"/>
                  <a:pt x="572898" y="133164"/>
                </a:cubicBezTo>
                <a:cubicBezTo>
                  <a:pt x="500349" y="108805"/>
                  <a:pt x="431408" y="74202"/>
                  <a:pt x="356874" y="60770"/>
                </a:cubicBezTo>
                <a:cubicBezTo>
                  <a:pt x="357956" y="54397"/>
                  <a:pt x="359038" y="48022"/>
                  <a:pt x="360122" y="41649"/>
                </a:cubicBezTo>
                <a:cubicBezTo>
                  <a:pt x="418413" y="50753"/>
                  <a:pt x="476707" y="59859"/>
                  <a:pt x="550338" y="71243"/>
                </a:cubicBezTo>
                <a:cubicBezTo>
                  <a:pt x="505041" y="35045"/>
                  <a:pt x="462269" y="47111"/>
                  <a:pt x="428701" y="15013"/>
                </a:cubicBezTo>
                <a:cubicBezTo>
                  <a:pt x="435018" y="2833"/>
                  <a:pt x="442643" y="-241"/>
                  <a:pt x="450539" y="15"/>
                </a:cubicBezTo>
                <a:close/>
              </a:path>
            </a:pathLst>
          </a:custGeom>
        </p:spPr>
      </p:pic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6AC7C6A5-A7DD-04C8-7B00-8FF8047478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077" r="1" b="22916"/>
          <a:stretch/>
        </p:blipFill>
        <p:spPr>
          <a:xfrm>
            <a:off x="480177" y="10"/>
            <a:ext cx="4980517" cy="2440821"/>
          </a:xfrm>
          <a:custGeom>
            <a:avLst/>
            <a:gdLst/>
            <a:ahLst/>
            <a:cxnLst/>
            <a:rect l="l" t="t" r="r" b="b"/>
            <a:pathLst>
              <a:path w="4980517" h="2440831">
                <a:moveTo>
                  <a:pt x="287929" y="0"/>
                </a:moveTo>
                <a:lnTo>
                  <a:pt x="4817890" y="0"/>
                </a:lnTo>
                <a:lnTo>
                  <a:pt x="4816841" y="3177"/>
                </a:lnTo>
                <a:cubicBezTo>
                  <a:pt x="4816707" y="6109"/>
                  <a:pt x="4816908" y="9403"/>
                  <a:pt x="4816641" y="12038"/>
                </a:cubicBezTo>
                <a:cubicBezTo>
                  <a:pt x="4834033" y="20468"/>
                  <a:pt x="4854369" y="-611"/>
                  <a:pt x="4874703" y="22050"/>
                </a:cubicBezTo>
                <a:cubicBezTo>
                  <a:pt x="4786137" y="121645"/>
                  <a:pt x="4651010" y="146147"/>
                  <a:pt x="4528727" y="220979"/>
                </a:cubicBezTo>
                <a:cubicBezTo>
                  <a:pt x="4627731" y="245745"/>
                  <a:pt x="4687133" y="159323"/>
                  <a:pt x="4759914" y="170389"/>
                </a:cubicBezTo>
                <a:cubicBezTo>
                  <a:pt x="4796305" y="197528"/>
                  <a:pt x="4688204" y="241003"/>
                  <a:pt x="4791221" y="253914"/>
                </a:cubicBezTo>
                <a:cubicBezTo>
                  <a:pt x="4746534" y="277627"/>
                  <a:pt x="4713355" y="300811"/>
                  <a:pt x="4682585" y="328215"/>
                </a:cubicBezTo>
                <a:cubicBezTo>
                  <a:pt x="4627731" y="377223"/>
                  <a:pt x="4617028" y="409367"/>
                  <a:pt x="4642449" y="475239"/>
                </a:cubicBezTo>
                <a:cubicBezTo>
                  <a:pt x="4659039" y="518450"/>
                  <a:pt x="4683387" y="558237"/>
                  <a:pt x="4661983" y="609614"/>
                </a:cubicBezTo>
                <a:cubicBezTo>
                  <a:pt x="4646998" y="644922"/>
                  <a:pt x="4652885" y="668107"/>
                  <a:pt x="4708539" y="652298"/>
                </a:cubicBezTo>
                <a:cubicBezTo>
                  <a:pt x="4768476" y="635435"/>
                  <a:pt x="4790952" y="667053"/>
                  <a:pt x="4775969" y="728971"/>
                </a:cubicBezTo>
                <a:cubicBezTo>
                  <a:pt x="4766336" y="768758"/>
                  <a:pt x="4776506" y="780877"/>
                  <a:pt x="4817710" y="776398"/>
                </a:cubicBezTo>
                <a:cubicBezTo>
                  <a:pt x="4863199" y="771392"/>
                  <a:pt x="4906546" y="745306"/>
                  <a:pt x="4962737" y="757955"/>
                </a:cubicBezTo>
                <a:cubicBezTo>
                  <a:pt x="4917786" y="830149"/>
                  <a:pt x="4821724" y="809597"/>
                  <a:pt x="4769279" y="878367"/>
                </a:cubicBezTo>
                <a:cubicBezTo>
                  <a:pt x="4831892" y="878629"/>
                  <a:pt x="4879788" y="878367"/>
                  <a:pt x="4926079" y="863347"/>
                </a:cubicBezTo>
                <a:cubicBezTo>
                  <a:pt x="4945346" y="857286"/>
                  <a:pt x="4966484" y="850965"/>
                  <a:pt x="4977186" y="871779"/>
                </a:cubicBezTo>
                <a:cubicBezTo>
                  <a:pt x="4989762" y="896809"/>
                  <a:pt x="4963808" y="906295"/>
                  <a:pt x="4948019" y="910774"/>
                </a:cubicBezTo>
                <a:cubicBezTo>
                  <a:pt x="4903602" y="923421"/>
                  <a:pt x="4869621" y="953458"/>
                  <a:pt x="4832963" y="976907"/>
                </a:cubicBezTo>
                <a:cubicBezTo>
                  <a:pt x="4752423" y="1028288"/>
                  <a:pt x="4664121" y="1071235"/>
                  <a:pt x="4595889" y="1156077"/>
                </a:cubicBezTo>
                <a:cubicBezTo>
                  <a:pt x="4681783" y="1134471"/>
                  <a:pt x="4745733" y="1084147"/>
                  <a:pt x="4825471" y="1073871"/>
                </a:cubicBezTo>
                <a:cubicBezTo>
                  <a:pt x="4756436" y="1151071"/>
                  <a:pt x="4667600" y="1201922"/>
                  <a:pt x="4583583" y="1258044"/>
                </a:cubicBezTo>
                <a:cubicBezTo>
                  <a:pt x="4559500" y="1273853"/>
                  <a:pt x="4535151" y="1284656"/>
                  <a:pt x="4529799" y="1319171"/>
                </a:cubicBezTo>
                <a:cubicBezTo>
                  <a:pt x="4519362" y="1386097"/>
                  <a:pt x="4488056" y="1441427"/>
                  <a:pt x="4421163" y="1470936"/>
                </a:cubicBezTo>
                <a:cubicBezTo>
                  <a:pt x="4420628" y="1471202"/>
                  <a:pt x="4424373" y="1481215"/>
                  <a:pt x="4426515" y="1488062"/>
                </a:cubicBezTo>
                <a:cubicBezTo>
                  <a:pt x="4467453" y="1490172"/>
                  <a:pt x="4499829" y="1450649"/>
                  <a:pt x="4552008" y="1463559"/>
                </a:cubicBezTo>
                <a:cubicBezTo>
                  <a:pt x="4501970" y="1517309"/>
                  <a:pt x="4460227" y="1565528"/>
                  <a:pt x="4389321" y="1591086"/>
                </a:cubicBezTo>
                <a:cubicBezTo>
                  <a:pt x="4332594" y="1611373"/>
                  <a:pt x="4262490" y="1623230"/>
                  <a:pt x="4221282" y="1689099"/>
                </a:cubicBezTo>
                <a:cubicBezTo>
                  <a:pt x="4269178" y="1702012"/>
                  <a:pt x="4304768" y="1685677"/>
                  <a:pt x="4340623" y="1674082"/>
                </a:cubicBezTo>
                <a:cubicBezTo>
                  <a:pt x="4395475" y="1656165"/>
                  <a:pt x="4449794" y="1635878"/>
                  <a:pt x="4504647" y="1617960"/>
                </a:cubicBezTo>
                <a:cubicBezTo>
                  <a:pt x="4525518" y="1611110"/>
                  <a:pt x="4548262" y="1606365"/>
                  <a:pt x="4561640" y="1639039"/>
                </a:cubicBezTo>
                <a:cubicBezTo>
                  <a:pt x="4491801" y="1645890"/>
                  <a:pt x="4450060" y="1690154"/>
                  <a:pt x="4406179" y="1731784"/>
                </a:cubicBezTo>
                <a:cubicBezTo>
                  <a:pt x="4381561" y="1755234"/>
                  <a:pt x="4361492" y="1786589"/>
                  <a:pt x="4317076" y="1774733"/>
                </a:cubicBezTo>
                <a:cubicBezTo>
                  <a:pt x="4293796" y="1768410"/>
                  <a:pt x="4279080" y="1786061"/>
                  <a:pt x="4281490" y="1807667"/>
                </a:cubicBezTo>
                <a:cubicBezTo>
                  <a:pt x="4290317" y="1883815"/>
                  <a:pt x="4236000" y="1910425"/>
                  <a:pt x="4179809" y="1925180"/>
                </a:cubicBezTo>
                <a:cubicBezTo>
                  <a:pt x="4073313" y="1952846"/>
                  <a:pt x="3984744" y="2017925"/>
                  <a:pt x="3881194" y="2053496"/>
                </a:cubicBezTo>
                <a:cubicBezTo>
                  <a:pt x="3780584" y="2088012"/>
                  <a:pt x="3702720" y="2169955"/>
                  <a:pt x="3601845" y="2212904"/>
                </a:cubicBezTo>
                <a:cubicBezTo>
                  <a:pt x="3528795" y="2243995"/>
                  <a:pt x="3458958" y="2284043"/>
                  <a:pt x="3383767" y="2312235"/>
                </a:cubicBezTo>
                <a:cubicBezTo>
                  <a:pt x="3205831" y="2378897"/>
                  <a:pt x="3024414" y="2432384"/>
                  <a:pt x="2832561" y="2440024"/>
                </a:cubicBezTo>
                <a:cubicBezTo>
                  <a:pt x="2674156" y="2446085"/>
                  <a:pt x="1300154" y="2440289"/>
                  <a:pt x="741989" y="1573170"/>
                </a:cubicBezTo>
                <a:cubicBezTo>
                  <a:pt x="731286" y="1568953"/>
                  <a:pt x="719246" y="1557887"/>
                  <a:pt x="715500" y="1547347"/>
                </a:cubicBezTo>
                <a:cubicBezTo>
                  <a:pt x="697572" y="1498075"/>
                  <a:pt x="653689" y="1476733"/>
                  <a:pt x="614088" y="1450123"/>
                </a:cubicBezTo>
                <a:cubicBezTo>
                  <a:pt x="579303" y="1426672"/>
                  <a:pt x="542376" y="1402169"/>
                  <a:pt x="527927" y="1362645"/>
                </a:cubicBezTo>
                <a:cubicBezTo>
                  <a:pt x="508929" y="1309949"/>
                  <a:pt x="562979" y="1353160"/>
                  <a:pt x="572881" y="1333136"/>
                </a:cubicBezTo>
                <a:cubicBezTo>
                  <a:pt x="552277" y="1305735"/>
                  <a:pt x="520434" y="1280703"/>
                  <a:pt x="512140" y="1249612"/>
                </a:cubicBezTo>
                <a:cubicBezTo>
                  <a:pt x="481905" y="1137368"/>
                  <a:pt x="416616" y="1055689"/>
                  <a:pt x="318951" y="992190"/>
                </a:cubicBezTo>
                <a:cubicBezTo>
                  <a:pt x="290855" y="974010"/>
                  <a:pt x="272393" y="940811"/>
                  <a:pt x="234131" y="935543"/>
                </a:cubicBezTo>
                <a:cubicBezTo>
                  <a:pt x="149040" y="923949"/>
                  <a:pt x="175798" y="833311"/>
                  <a:pt x="130844" y="792998"/>
                </a:cubicBezTo>
                <a:cubicBezTo>
                  <a:pt x="122282" y="785355"/>
                  <a:pt x="114523" y="770339"/>
                  <a:pt x="116127" y="760064"/>
                </a:cubicBezTo>
                <a:cubicBezTo>
                  <a:pt x="118534" y="745306"/>
                  <a:pt x="128704" y="731343"/>
                  <a:pt x="137266" y="718168"/>
                </a:cubicBezTo>
                <a:cubicBezTo>
                  <a:pt x="146097" y="704995"/>
                  <a:pt x="159474" y="693400"/>
                  <a:pt x="153053" y="676011"/>
                </a:cubicBezTo>
                <a:cubicBezTo>
                  <a:pt x="150380" y="668898"/>
                  <a:pt x="152250" y="644130"/>
                  <a:pt x="132450" y="663627"/>
                </a:cubicBezTo>
                <a:cubicBezTo>
                  <a:pt x="78133" y="717115"/>
                  <a:pt x="46557" y="666528"/>
                  <a:pt x="0" y="642286"/>
                </a:cubicBezTo>
                <a:cubicBezTo>
                  <a:pt x="37460" y="617254"/>
                  <a:pt x="71175" y="599602"/>
                  <a:pt x="76795" y="562188"/>
                </a:cubicBezTo>
                <a:cubicBezTo>
                  <a:pt x="88300" y="484987"/>
                  <a:pt x="137532" y="449681"/>
                  <a:pt x="212187" y="442830"/>
                </a:cubicBezTo>
                <a:cubicBezTo>
                  <a:pt x="184627" y="368265"/>
                  <a:pt x="184627" y="368265"/>
                  <a:pt x="273730" y="357988"/>
                </a:cubicBezTo>
                <a:cubicBezTo>
                  <a:pt x="239480" y="310562"/>
                  <a:pt x="239480" y="298442"/>
                  <a:pt x="280956" y="282106"/>
                </a:cubicBezTo>
                <a:cubicBezTo>
                  <a:pt x="320824" y="266560"/>
                  <a:pt x="364973" y="261290"/>
                  <a:pt x="401900" y="237315"/>
                </a:cubicBezTo>
                <a:cubicBezTo>
                  <a:pt x="367917" y="176713"/>
                  <a:pt x="358285" y="106364"/>
                  <a:pt x="288180" y="76852"/>
                </a:cubicBezTo>
                <a:cubicBezTo>
                  <a:pt x="277209" y="72374"/>
                  <a:pt x="269717" y="54193"/>
                  <a:pt x="276673" y="43654"/>
                </a:cubicBezTo>
                <a:cubicBezTo>
                  <a:pt x="283028" y="34103"/>
                  <a:pt x="285520" y="22412"/>
                  <a:pt x="286921" y="10118"/>
                </a:cubicBezTo>
                <a:close/>
              </a:path>
            </a:pathLst>
          </a:custGeom>
        </p:spPr>
      </p:pic>
      <p:pic>
        <p:nvPicPr>
          <p:cNvPr id="8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8052F9C2-294F-D525-E195-0367167453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75" b="1"/>
          <a:stretch/>
        </p:blipFill>
        <p:spPr>
          <a:xfrm>
            <a:off x="8556347" y="10"/>
            <a:ext cx="3635653" cy="3660317"/>
          </a:xfrm>
          <a:custGeom>
            <a:avLst/>
            <a:gdLst/>
            <a:ahLst/>
            <a:cxnLst/>
            <a:rect l="l" t="t" r="r" b="b"/>
            <a:pathLst>
              <a:path w="3635653" h="3660327">
                <a:moveTo>
                  <a:pt x="402121" y="0"/>
                </a:moveTo>
                <a:lnTo>
                  <a:pt x="3635653" y="0"/>
                </a:lnTo>
                <a:lnTo>
                  <a:pt x="3635653" y="3605403"/>
                </a:lnTo>
                <a:lnTo>
                  <a:pt x="3616543" y="3610878"/>
                </a:lnTo>
                <a:cubicBezTo>
                  <a:pt x="3510165" y="3637200"/>
                  <a:pt x="3401766" y="3654952"/>
                  <a:pt x="3290337" y="3659389"/>
                </a:cubicBezTo>
                <a:cubicBezTo>
                  <a:pt x="3106332" y="3666430"/>
                  <a:pt x="1510274" y="3659697"/>
                  <a:pt x="861903" y="2652440"/>
                </a:cubicBezTo>
                <a:cubicBezTo>
                  <a:pt x="849470" y="2647542"/>
                  <a:pt x="835485" y="2634687"/>
                  <a:pt x="831133" y="2622444"/>
                </a:cubicBezTo>
                <a:cubicBezTo>
                  <a:pt x="810307" y="2565210"/>
                  <a:pt x="759333" y="2540419"/>
                  <a:pt x="713332" y="2509507"/>
                </a:cubicBezTo>
                <a:cubicBezTo>
                  <a:pt x="672925" y="2482267"/>
                  <a:pt x="630030" y="2453803"/>
                  <a:pt x="613246" y="2407892"/>
                </a:cubicBezTo>
                <a:cubicBezTo>
                  <a:pt x="591178" y="2346680"/>
                  <a:pt x="653963" y="2396875"/>
                  <a:pt x="665465" y="2373614"/>
                </a:cubicBezTo>
                <a:cubicBezTo>
                  <a:pt x="641532" y="2341785"/>
                  <a:pt x="604543" y="2312707"/>
                  <a:pt x="594908" y="2276592"/>
                </a:cubicBezTo>
                <a:cubicBezTo>
                  <a:pt x="559787" y="2146208"/>
                  <a:pt x="483946" y="2051328"/>
                  <a:pt x="370497" y="1977567"/>
                </a:cubicBezTo>
                <a:cubicBezTo>
                  <a:pt x="337860" y="1956449"/>
                  <a:pt x="316415" y="1917884"/>
                  <a:pt x="271969" y="1911765"/>
                </a:cubicBezTo>
                <a:cubicBezTo>
                  <a:pt x="173127" y="1898297"/>
                  <a:pt x="204209" y="1793011"/>
                  <a:pt x="151990" y="1746183"/>
                </a:cubicBezTo>
                <a:cubicBezTo>
                  <a:pt x="142044" y="1737306"/>
                  <a:pt x="133031" y="1719862"/>
                  <a:pt x="134895" y="1707927"/>
                </a:cubicBezTo>
                <a:cubicBezTo>
                  <a:pt x="137691" y="1690784"/>
                  <a:pt x="149504" y="1674564"/>
                  <a:pt x="159450" y="1659260"/>
                </a:cubicBezTo>
                <a:cubicBezTo>
                  <a:pt x="169707" y="1643958"/>
                  <a:pt x="185247" y="1630489"/>
                  <a:pt x="177788" y="1610290"/>
                </a:cubicBezTo>
                <a:cubicBezTo>
                  <a:pt x="174683" y="1602027"/>
                  <a:pt x="176855" y="1573257"/>
                  <a:pt x="153855" y="1595904"/>
                </a:cubicBezTo>
                <a:cubicBezTo>
                  <a:pt x="90759" y="1658037"/>
                  <a:pt x="54081" y="1599274"/>
                  <a:pt x="0" y="1571114"/>
                </a:cubicBezTo>
                <a:cubicBezTo>
                  <a:pt x="43514" y="1542037"/>
                  <a:pt x="82677" y="1521532"/>
                  <a:pt x="89205" y="1478072"/>
                </a:cubicBezTo>
                <a:cubicBezTo>
                  <a:pt x="102570" y="1388394"/>
                  <a:pt x="159758" y="1347382"/>
                  <a:pt x="246479" y="1339424"/>
                </a:cubicBezTo>
                <a:cubicBezTo>
                  <a:pt x="214465" y="1252808"/>
                  <a:pt x="214465" y="1252808"/>
                  <a:pt x="317968" y="1240870"/>
                </a:cubicBezTo>
                <a:cubicBezTo>
                  <a:pt x="278183" y="1185780"/>
                  <a:pt x="278183" y="1171701"/>
                  <a:pt x="326361" y="1152725"/>
                </a:cubicBezTo>
                <a:cubicBezTo>
                  <a:pt x="372673" y="1134666"/>
                  <a:pt x="423957" y="1128545"/>
                  <a:pt x="466852" y="1100695"/>
                </a:cubicBezTo>
                <a:cubicBezTo>
                  <a:pt x="427377" y="1030299"/>
                  <a:pt x="416187" y="948581"/>
                  <a:pt x="334753" y="914300"/>
                </a:cubicBezTo>
                <a:cubicBezTo>
                  <a:pt x="322010" y="909097"/>
                  <a:pt x="313307" y="887979"/>
                  <a:pt x="321386" y="875737"/>
                </a:cubicBezTo>
                <a:cubicBezTo>
                  <a:pt x="350915" y="831359"/>
                  <a:pt x="308644" y="747189"/>
                  <a:pt x="400645" y="737702"/>
                </a:cubicBezTo>
                <a:cubicBezTo>
                  <a:pt x="412147" y="736784"/>
                  <a:pt x="422716" y="727601"/>
                  <a:pt x="413701" y="715664"/>
                </a:cubicBezTo>
                <a:cubicBezTo>
                  <a:pt x="382618" y="674041"/>
                  <a:pt x="420228" y="676794"/>
                  <a:pt x="442916" y="671592"/>
                </a:cubicBezTo>
                <a:cubicBezTo>
                  <a:pt x="470270" y="665166"/>
                  <a:pt x="501352" y="683528"/>
                  <a:pt x="526840" y="660880"/>
                </a:cubicBezTo>
                <a:cubicBezTo>
                  <a:pt x="520932" y="637006"/>
                  <a:pt x="498866" y="637312"/>
                  <a:pt x="483325" y="629661"/>
                </a:cubicBezTo>
                <a:cubicBezTo>
                  <a:pt x="437945" y="607624"/>
                  <a:pt x="400956" y="581304"/>
                  <a:pt x="398780" y="524068"/>
                </a:cubicBezTo>
                <a:cubicBezTo>
                  <a:pt x="397228" y="477853"/>
                  <a:pt x="392254" y="437148"/>
                  <a:pt x="455041" y="423067"/>
                </a:cubicBezTo>
                <a:cubicBezTo>
                  <a:pt x="481149" y="417251"/>
                  <a:pt x="473687" y="383892"/>
                  <a:pt x="458768" y="367363"/>
                </a:cubicBezTo>
                <a:cubicBezTo>
                  <a:pt x="432038" y="337982"/>
                  <a:pt x="409972" y="298806"/>
                  <a:pt x="363968" y="296052"/>
                </a:cubicBezTo>
                <a:cubicBezTo>
                  <a:pt x="335995" y="294216"/>
                  <a:pt x="314548" y="281971"/>
                  <a:pt x="292481" y="267894"/>
                </a:cubicBezTo>
                <a:cubicBezTo>
                  <a:pt x="276630" y="257791"/>
                  <a:pt x="257670" y="249223"/>
                  <a:pt x="259533" y="227493"/>
                </a:cubicBezTo>
                <a:cubicBezTo>
                  <a:pt x="261399" y="206680"/>
                  <a:pt x="279736" y="198111"/>
                  <a:pt x="298387" y="193826"/>
                </a:cubicBezTo>
                <a:cubicBezTo>
                  <a:pt x="360552" y="180054"/>
                  <a:pt x="418983" y="159853"/>
                  <a:pt x="470893" y="113638"/>
                </a:cubicBezTo>
                <a:cubicBezTo>
                  <a:pt x="436390" y="89152"/>
                  <a:pt x="403444" y="71400"/>
                  <a:pt x="377957" y="46608"/>
                </a:cubicBezTo>
                <a:cubicBezTo>
                  <a:pt x="370264" y="39110"/>
                  <a:pt x="371678" y="29598"/>
                  <a:pt x="380092" y="18562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133D6-6C7D-D9C8-28F8-774EAF645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5000822"/>
            <a:ext cx="6864411" cy="13555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 dirty="0"/>
              <a:t>We have been friends for a really long time</a:t>
            </a:r>
          </a:p>
          <a:p>
            <a:pPr marL="0" indent="0">
              <a:buNone/>
            </a:pPr>
            <a:r>
              <a:rPr lang="en-GB" sz="2000" dirty="0" err="1"/>
              <a:t>uwu</a:t>
            </a:r>
          </a:p>
        </p:txBody>
      </p:sp>
    </p:spTree>
    <p:extLst>
      <p:ext uri="{BB962C8B-B14F-4D97-AF65-F5344CB8AC3E}">
        <p14:creationId xmlns:p14="http://schemas.microsoft.com/office/powerpoint/2010/main" val="27981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26C624C-963C-4795-B05B-6565DB5AB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FF280B45-BDD0-5A09-E921-9484D6A081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19" r="3641" b="-3"/>
          <a:stretch/>
        </p:blipFill>
        <p:spPr>
          <a:xfrm>
            <a:off x="3847755" y="5"/>
            <a:ext cx="3686887" cy="4197368"/>
          </a:xfrm>
          <a:custGeom>
            <a:avLst/>
            <a:gdLst/>
            <a:ahLst/>
            <a:cxnLst/>
            <a:rect l="l" t="t" r="r" b="b"/>
            <a:pathLst>
              <a:path w="3686887" h="4197368">
                <a:moveTo>
                  <a:pt x="0" y="0"/>
                </a:moveTo>
                <a:lnTo>
                  <a:pt x="3686887" y="0"/>
                </a:lnTo>
                <a:lnTo>
                  <a:pt x="3686887" y="3832811"/>
                </a:lnTo>
                <a:lnTo>
                  <a:pt x="3497100" y="3826712"/>
                </a:lnTo>
                <a:cubicBezTo>
                  <a:pt x="3497100" y="3826712"/>
                  <a:pt x="3493758" y="3826712"/>
                  <a:pt x="3493758" y="3826712"/>
                </a:cubicBezTo>
                <a:cubicBezTo>
                  <a:pt x="3426914" y="3823370"/>
                  <a:pt x="3363416" y="3823370"/>
                  <a:pt x="3296571" y="3820027"/>
                </a:cubicBezTo>
                <a:cubicBezTo>
                  <a:pt x="3065966" y="3820027"/>
                  <a:pt x="2835360" y="3820027"/>
                  <a:pt x="2608095" y="3820027"/>
                </a:cubicBezTo>
                <a:cubicBezTo>
                  <a:pt x="2384173" y="3910265"/>
                  <a:pt x="2140198" y="3833396"/>
                  <a:pt x="1919619" y="3903581"/>
                </a:cubicBezTo>
                <a:cubicBezTo>
                  <a:pt x="1685670" y="3900239"/>
                  <a:pt x="1465092" y="3970423"/>
                  <a:pt x="1234485" y="4000503"/>
                </a:cubicBezTo>
                <a:cubicBezTo>
                  <a:pt x="1060693" y="4013871"/>
                  <a:pt x="883561" y="3997160"/>
                  <a:pt x="723139" y="4067345"/>
                </a:cubicBezTo>
                <a:cubicBezTo>
                  <a:pt x="661310" y="4095753"/>
                  <a:pt x="606165" y="4128339"/>
                  <a:pt x="583188" y="4172622"/>
                </a:cubicBezTo>
                <a:lnTo>
                  <a:pt x="575662" y="4197368"/>
                </a:lnTo>
                <a:lnTo>
                  <a:pt x="0" y="4197368"/>
                </a:lnTo>
                <a:close/>
              </a:path>
            </a:pathLst>
          </a:custGeom>
        </p:spPr>
      </p:pic>
      <p:pic>
        <p:nvPicPr>
          <p:cNvPr id="5" name="Picture 5" descr="A picture containing device&#10;&#10;Description automatically generated">
            <a:extLst>
              <a:ext uri="{FF2B5EF4-FFF2-40B4-BE49-F238E27FC236}">
                <a16:creationId xmlns:a16="http://schemas.microsoft.com/office/drawing/2014/main" id="{8BD8B77C-8C13-7FFE-F526-2779CD6B89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43" b="-1"/>
          <a:stretch/>
        </p:blipFill>
        <p:spPr>
          <a:xfrm>
            <a:off x="7653538" y="1"/>
            <a:ext cx="4538463" cy="3877247"/>
          </a:xfrm>
          <a:custGeom>
            <a:avLst/>
            <a:gdLst/>
            <a:ahLst/>
            <a:cxnLst/>
            <a:rect l="l" t="t" r="r" b="b"/>
            <a:pathLst>
              <a:path w="4538463" h="3877247">
                <a:moveTo>
                  <a:pt x="0" y="0"/>
                </a:moveTo>
                <a:lnTo>
                  <a:pt x="4538463" y="0"/>
                </a:lnTo>
                <a:lnTo>
                  <a:pt x="4538463" y="3437173"/>
                </a:lnTo>
                <a:lnTo>
                  <a:pt x="4530710" y="3429000"/>
                </a:lnTo>
                <a:cubicBezTo>
                  <a:pt x="4370289" y="3495842"/>
                  <a:pt x="4239946" y="3686344"/>
                  <a:pt x="4056129" y="3636211"/>
                </a:cubicBezTo>
                <a:cubicBezTo>
                  <a:pt x="3872313" y="3589422"/>
                  <a:pt x="3788760" y="3830055"/>
                  <a:pt x="3618310" y="3756528"/>
                </a:cubicBezTo>
                <a:cubicBezTo>
                  <a:pt x="3394389" y="3823371"/>
                  <a:pt x="3163783" y="3823371"/>
                  <a:pt x="2933176" y="3810002"/>
                </a:cubicBezTo>
                <a:cubicBezTo>
                  <a:pt x="2702570" y="3840081"/>
                  <a:pt x="2471962" y="3873503"/>
                  <a:pt x="2238015" y="3850107"/>
                </a:cubicBezTo>
                <a:cubicBezTo>
                  <a:pt x="2007408" y="3870161"/>
                  <a:pt x="1783486" y="3883529"/>
                  <a:pt x="1552880" y="3863476"/>
                </a:cubicBezTo>
                <a:cubicBezTo>
                  <a:pt x="1322274" y="3886870"/>
                  <a:pt x="1091667" y="3876844"/>
                  <a:pt x="864402" y="3860134"/>
                </a:cubicBezTo>
                <a:cubicBezTo>
                  <a:pt x="757455" y="3860134"/>
                  <a:pt x="653849" y="3856792"/>
                  <a:pt x="546902" y="3856792"/>
                </a:cubicBezTo>
                <a:cubicBezTo>
                  <a:pt x="404861" y="3850108"/>
                  <a:pt x="262821" y="3845095"/>
                  <a:pt x="120363" y="3840499"/>
                </a:cubicBezTo>
                <a:lnTo>
                  <a:pt x="0" y="3836632"/>
                </a:lnTo>
                <a:close/>
              </a:path>
            </a:pathLst>
          </a:custGeom>
        </p:spPr>
      </p:pic>
      <p:pic>
        <p:nvPicPr>
          <p:cNvPr id="6" name="Picture 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960E7B3-0165-06BE-6694-ED48EFACD0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620" b="40906"/>
          <a:stretch/>
        </p:blipFill>
        <p:spPr>
          <a:xfrm>
            <a:off x="-1" y="4297680"/>
            <a:ext cx="6836850" cy="2560309"/>
          </a:xfrm>
          <a:custGeom>
            <a:avLst/>
            <a:gdLst/>
            <a:ahLst/>
            <a:cxnLst/>
            <a:rect l="l" t="t" r="r" b="b"/>
            <a:pathLst>
              <a:path w="6836850" h="2541737">
                <a:moveTo>
                  <a:pt x="0" y="0"/>
                </a:moveTo>
                <a:lnTo>
                  <a:pt x="4460098" y="0"/>
                </a:lnTo>
                <a:lnTo>
                  <a:pt x="4483996" y="31836"/>
                </a:lnTo>
                <a:cubicBezTo>
                  <a:pt x="4644419" y="28495"/>
                  <a:pt x="4627708" y="282495"/>
                  <a:pt x="4788129" y="245732"/>
                </a:cubicBezTo>
                <a:cubicBezTo>
                  <a:pt x="4754709" y="362707"/>
                  <a:pt x="4641076" y="302548"/>
                  <a:pt x="4600971" y="389443"/>
                </a:cubicBezTo>
                <a:cubicBezTo>
                  <a:pt x="4684524" y="462970"/>
                  <a:pt x="4844945" y="409497"/>
                  <a:pt x="4871683" y="563233"/>
                </a:cubicBezTo>
                <a:cubicBezTo>
                  <a:pt x="4838262" y="723655"/>
                  <a:pt x="4945210" y="703602"/>
                  <a:pt x="5032105" y="713629"/>
                </a:cubicBezTo>
                <a:cubicBezTo>
                  <a:pt x="5239317" y="733683"/>
                  <a:pt x="5439843" y="747050"/>
                  <a:pt x="5643713" y="780472"/>
                </a:cubicBezTo>
                <a:cubicBezTo>
                  <a:pt x="5693844" y="790498"/>
                  <a:pt x="5810819" y="767103"/>
                  <a:pt x="5800794" y="870709"/>
                </a:cubicBezTo>
                <a:cubicBezTo>
                  <a:pt x="5790767" y="954261"/>
                  <a:pt x="5700529" y="924184"/>
                  <a:pt x="5643713" y="927525"/>
                </a:cubicBezTo>
                <a:cubicBezTo>
                  <a:pt x="5329553" y="967632"/>
                  <a:pt x="5012052" y="904131"/>
                  <a:pt x="4701235" y="907472"/>
                </a:cubicBezTo>
                <a:cubicBezTo>
                  <a:pt x="4664472" y="907472"/>
                  <a:pt x="4657787" y="1017762"/>
                  <a:pt x="4577576" y="980999"/>
                </a:cubicBezTo>
                <a:cubicBezTo>
                  <a:pt x="4788129" y="1081263"/>
                  <a:pt x="5767372" y="1108001"/>
                  <a:pt x="6094900" y="1161474"/>
                </a:cubicBezTo>
                <a:cubicBezTo>
                  <a:pt x="5754004" y="1542477"/>
                  <a:pt x="5429817" y="1311870"/>
                  <a:pt x="5159105" y="1525765"/>
                </a:cubicBezTo>
                <a:cubicBezTo>
                  <a:pt x="5159105" y="1525765"/>
                  <a:pt x="5212580" y="1525765"/>
                  <a:pt x="5443187" y="1595950"/>
                </a:cubicBezTo>
                <a:cubicBezTo>
                  <a:pt x="5627002" y="1652765"/>
                  <a:pt x="5536765" y="1732976"/>
                  <a:pt x="6001321" y="1886715"/>
                </a:cubicBezTo>
                <a:cubicBezTo>
                  <a:pt x="5824188" y="1936846"/>
                  <a:pt x="5593581" y="1839925"/>
                  <a:pt x="5506685" y="2100610"/>
                </a:cubicBezTo>
                <a:cubicBezTo>
                  <a:pt x="5643713" y="2147401"/>
                  <a:pt x="5807477" y="2103953"/>
                  <a:pt x="5904398" y="2227611"/>
                </a:cubicBezTo>
                <a:cubicBezTo>
                  <a:pt x="5934478" y="2264375"/>
                  <a:pt x="5964557" y="2287770"/>
                  <a:pt x="6001321" y="2307821"/>
                </a:cubicBezTo>
                <a:cubicBezTo>
                  <a:pt x="5984612" y="2314507"/>
                  <a:pt x="5964557" y="2321190"/>
                  <a:pt x="5951188" y="2327874"/>
                </a:cubicBezTo>
                <a:cubicBezTo>
                  <a:pt x="5977925" y="2351271"/>
                  <a:pt x="6663060" y="2478270"/>
                  <a:pt x="6836850" y="2481613"/>
                </a:cubicBezTo>
                <a:cubicBezTo>
                  <a:pt x="6761652" y="2506679"/>
                  <a:pt x="6636845" y="2527828"/>
                  <a:pt x="6553814" y="2540165"/>
                </a:cubicBezTo>
                <a:lnTo>
                  <a:pt x="6542822" y="2541737"/>
                </a:lnTo>
                <a:lnTo>
                  <a:pt x="0" y="254173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70A0DF-7408-EB6A-38A3-6B1EDC257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650" y="3637188"/>
            <a:ext cx="5505814" cy="14713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Reason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BF420-F0C4-286D-DFB6-13E046794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650" y="5410208"/>
            <a:ext cx="5395975" cy="87810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en-US" sz="2000" i="1" cap="all" dirty="0">
                <a:ea typeface="+mn-lt"/>
                <a:cs typeface="+mn-lt"/>
              </a:rPr>
              <a:t>We love Tamagotchi's</a:t>
            </a:r>
            <a:endParaRPr lang="en-US" sz="2000" cap="all" dirty="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cap="all" dirty="0"/>
              <a:t>We could have our Tamagotchi's be best fronds &gt;:3333</a:t>
            </a:r>
          </a:p>
        </p:txBody>
      </p:sp>
      <p:pic>
        <p:nvPicPr>
          <p:cNvPr id="7" name="Picture 7" descr="A picture containing chain&#10;&#10;Description automatically generated">
            <a:extLst>
              <a:ext uri="{FF2B5EF4-FFF2-40B4-BE49-F238E27FC236}">
                <a16:creationId xmlns:a16="http://schemas.microsoft.com/office/drawing/2014/main" id="{D9C48A4B-C6BF-A460-4DA8-D9948E980E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774"/>
          <a:stretch/>
        </p:blipFill>
        <p:spPr>
          <a:xfrm>
            <a:off x="20" y="10"/>
            <a:ext cx="3728839" cy="419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46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C3A44BB-E01C-4AA8-B2C8-32FC346D2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4C8E415E-806A-A66A-245C-D76C055D0C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4080"/>
          <a:stretch/>
        </p:blipFill>
        <p:spPr>
          <a:xfrm>
            <a:off x="4406845" y="1"/>
            <a:ext cx="4101288" cy="3418797"/>
          </a:xfrm>
          <a:custGeom>
            <a:avLst/>
            <a:gdLst/>
            <a:ahLst/>
            <a:cxnLst/>
            <a:rect l="l" t="t" r="r" b="b"/>
            <a:pathLst>
              <a:path w="4101288" h="3418797">
                <a:moveTo>
                  <a:pt x="989912" y="0"/>
                </a:moveTo>
                <a:lnTo>
                  <a:pt x="3844502" y="0"/>
                </a:lnTo>
                <a:lnTo>
                  <a:pt x="3760850" y="25406"/>
                </a:lnTo>
                <a:cubicBezTo>
                  <a:pt x="3711615" y="43967"/>
                  <a:pt x="3663870" y="67007"/>
                  <a:pt x="3618425" y="98254"/>
                </a:cubicBezTo>
                <a:cubicBezTo>
                  <a:pt x="3626136" y="110145"/>
                  <a:pt x="3665355" y="144049"/>
                  <a:pt x="3649272" y="146579"/>
                </a:cubicBezTo>
                <a:cubicBezTo>
                  <a:pt x="3604102" y="153917"/>
                  <a:pt x="3564000" y="178711"/>
                  <a:pt x="3522797" y="199205"/>
                </a:cubicBezTo>
                <a:cubicBezTo>
                  <a:pt x="3504948" y="208060"/>
                  <a:pt x="3483356" y="219700"/>
                  <a:pt x="3491728" y="251325"/>
                </a:cubicBezTo>
                <a:cubicBezTo>
                  <a:pt x="3506932" y="260181"/>
                  <a:pt x="3518169" y="247783"/>
                  <a:pt x="3530727" y="246772"/>
                </a:cubicBezTo>
                <a:cubicBezTo>
                  <a:pt x="3543507" y="245761"/>
                  <a:pt x="3572153" y="252336"/>
                  <a:pt x="3564219" y="256638"/>
                </a:cubicBezTo>
                <a:cubicBezTo>
                  <a:pt x="3528083" y="276121"/>
                  <a:pt x="3593085" y="322928"/>
                  <a:pt x="3550339" y="322928"/>
                </a:cubicBezTo>
                <a:cubicBezTo>
                  <a:pt x="3478728" y="323181"/>
                  <a:pt x="3440609" y="406169"/>
                  <a:pt x="3371643" y="408447"/>
                </a:cubicBezTo>
                <a:cubicBezTo>
                  <a:pt x="3360627" y="408698"/>
                  <a:pt x="3355338" y="423373"/>
                  <a:pt x="3355558" y="436278"/>
                </a:cubicBezTo>
                <a:cubicBezTo>
                  <a:pt x="3355558" y="451712"/>
                  <a:pt x="3365694" y="454494"/>
                  <a:pt x="3376931" y="456013"/>
                </a:cubicBezTo>
                <a:cubicBezTo>
                  <a:pt x="3394118" y="458289"/>
                  <a:pt x="3411965" y="436278"/>
                  <a:pt x="3434660" y="466133"/>
                </a:cubicBezTo>
                <a:cubicBezTo>
                  <a:pt x="3393898" y="483590"/>
                  <a:pt x="3353135" y="501049"/>
                  <a:pt x="3353797" y="561013"/>
                </a:cubicBezTo>
                <a:cubicBezTo>
                  <a:pt x="3354015" y="577205"/>
                  <a:pt x="3337050" y="583277"/>
                  <a:pt x="3324270" y="587325"/>
                </a:cubicBezTo>
                <a:cubicBezTo>
                  <a:pt x="3303117" y="593904"/>
                  <a:pt x="3285272" y="605543"/>
                  <a:pt x="3273812" y="628061"/>
                </a:cubicBezTo>
                <a:cubicBezTo>
                  <a:pt x="3274033" y="632362"/>
                  <a:pt x="3274254" y="636917"/>
                  <a:pt x="3272930" y="640459"/>
                </a:cubicBezTo>
                <a:cubicBezTo>
                  <a:pt x="3276676" y="694855"/>
                  <a:pt x="3307523" y="693336"/>
                  <a:pt x="3341676" y="684230"/>
                </a:cubicBezTo>
                <a:cubicBezTo>
                  <a:pt x="3382439" y="673096"/>
                  <a:pt x="3422762" y="652855"/>
                  <a:pt x="3465728" y="672338"/>
                </a:cubicBezTo>
                <a:cubicBezTo>
                  <a:pt x="3405133" y="698397"/>
                  <a:pt x="3339253" y="700422"/>
                  <a:pt x="3282405" y="737615"/>
                </a:cubicBezTo>
                <a:cubicBezTo>
                  <a:pt x="3490406" y="744447"/>
                  <a:pt x="3674169" y="627048"/>
                  <a:pt x="3875781" y="582013"/>
                </a:cubicBezTo>
                <a:cubicBezTo>
                  <a:pt x="3868951" y="612120"/>
                  <a:pt x="3852646" y="618193"/>
                  <a:pt x="3837883" y="622747"/>
                </a:cubicBezTo>
                <a:cubicBezTo>
                  <a:pt x="3763408" y="645519"/>
                  <a:pt x="3698188" y="690809"/>
                  <a:pt x="3630322" y="730023"/>
                </a:cubicBezTo>
                <a:cubicBezTo>
                  <a:pt x="3602340" y="746216"/>
                  <a:pt x="3582066" y="762411"/>
                  <a:pt x="3571492" y="797327"/>
                </a:cubicBezTo>
                <a:cubicBezTo>
                  <a:pt x="3562015" y="828953"/>
                  <a:pt x="3543728" y="843628"/>
                  <a:pt x="3509797" y="834518"/>
                </a:cubicBezTo>
                <a:cubicBezTo>
                  <a:pt x="3482254" y="826927"/>
                  <a:pt x="3452068" y="830975"/>
                  <a:pt x="3423203" y="833760"/>
                </a:cubicBezTo>
                <a:cubicBezTo>
                  <a:pt x="3389931" y="836796"/>
                  <a:pt x="3352693" y="872470"/>
                  <a:pt x="3361728" y="890941"/>
                </a:cubicBezTo>
                <a:cubicBezTo>
                  <a:pt x="3377151" y="922314"/>
                  <a:pt x="3402931" y="906627"/>
                  <a:pt x="3425847" y="903084"/>
                </a:cubicBezTo>
                <a:cubicBezTo>
                  <a:pt x="3451848" y="898784"/>
                  <a:pt x="3500100" y="889927"/>
                  <a:pt x="3500982" y="893723"/>
                </a:cubicBezTo>
                <a:cubicBezTo>
                  <a:pt x="3517950" y="972410"/>
                  <a:pt x="3637374" y="903845"/>
                  <a:pt x="3663154" y="896758"/>
                </a:cubicBezTo>
                <a:cubicBezTo>
                  <a:pt x="3695322" y="887904"/>
                  <a:pt x="3725509" y="904097"/>
                  <a:pt x="3756136" y="907891"/>
                </a:cubicBezTo>
                <a:cubicBezTo>
                  <a:pt x="3783459" y="911433"/>
                  <a:pt x="3937918" y="922314"/>
                  <a:pt x="3969866" y="888915"/>
                </a:cubicBezTo>
                <a:cubicBezTo>
                  <a:pt x="3974273" y="914976"/>
                  <a:pt x="3965020" y="925602"/>
                  <a:pt x="3957306" y="937494"/>
                </a:cubicBezTo>
                <a:cubicBezTo>
                  <a:pt x="3946511" y="954445"/>
                  <a:pt x="3944747" y="966337"/>
                  <a:pt x="3965239" y="979747"/>
                </a:cubicBezTo>
                <a:cubicBezTo>
                  <a:pt x="4023630" y="1018206"/>
                  <a:pt x="4022747" y="1019470"/>
                  <a:pt x="3968324" y="1071591"/>
                </a:cubicBezTo>
                <a:cubicBezTo>
                  <a:pt x="3965678" y="1073867"/>
                  <a:pt x="3966782" y="1081459"/>
                  <a:pt x="3966341" y="1086519"/>
                </a:cubicBezTo>
                <a:cubicBezTo>
                  <a:pt x="3980663" y="1094615"/>
                  <a:pt x="3997409" y="1074373"/>
                  <a:pt x="4014153" y="1096133"/>
                </a:cubicBezTo>
                <a:cubicBezTo>
                  <a:pt x="3941222" y="1191771"/>
                  <a:pt x="3829950" y="1215299"/>
                  <a:pt x="3729254" y="1287157"/>
                </a:cubicBezTo>
                <a:cubicBezTo>
                  <a:pt x="3810780" y="1310939"/>
                  <a:pt x="3859696" y="1227952"/>
                  <a:pt x="3919628" y="1238578"/>
                </a:cubicBezTo>
                <a:cubicBezTo>
                  <a:pt x="3949596" y="1264639"/>
                  <a:pt x="3860577" y="1306386"/>
                  <a:pt x="3945409" y="1318784"/>
                </a:cubicBezTo>
                <a:cubicBezTo>
                  <a:pt x="3908610" y="1341555"/>
                  <a:pt x="3881289" y="1363817"/>
                  <a:pt x="3855951" y="1390133"/>
                </a:cubicBezTo>
                <a:cubicBezTo>
                  <a:pt x="3810780" y="1437192"/>
                  <a:pt x="3801967" y="1468060"/>
                  <a:pt x="3822900" y="1531314"/>
                </a:cubicBezTo>
                <a:cubicBezTo>
                  <a:pt x="3836562" y="1572808"/>
                  <a:pt x="3856611" y="1611013"/>
                  <a:pt x="3838986" y="1660349"/>
                </a:cubicBezTo>
                <a:cubicBezTo>
                  <a:pt x="3826646" y="1694254"/>
                  <a:pt x="3831494" y="1716517"/>
                  <a:pt x="3877323" y="1701337"/>
                </a:cubicBezTo>
                <a:cubicBezTo>
                  <a:pt x="3926679" y="1685144"/>
                  <a:pt x="3945187" y="1715505"/>
                  <a:pt x="3932849" y="1774963"/>
                </a:cubicBezTo>
                <a:cubicBezTo>
                  <a:pt x="3924917" y="1813169"/>
                  <a:pt x="3933291" y="1824806"/>
                  <a:pt x="3967221" y="1820505"/>
                </a:cubicBezTo>
                <a:cubicBezTo>
                  <a:pt x="4004680" y="1815698"/>
                  <a:pt x="4040375" y="1790649"/>
                  <a:pt x="4086646" y="1802795"/>
                </a:cubicBezTo>
                <a:cubicBezTo>
                  <a:pt x="4049631" y="1872120"/>
                  <a:pt x="3970527" y="1852385"/>
                  <a:pt x="3927340" y="1918423"/>
                </a:cubicBezTo>
                <a:cubicBezTo>
                  <a:pt x="3978900" y="1918674"/>
                  <a:pt x="4018341" y="1918423"/>
                  <a:pt x="4056460" y="1903999"/>
                </a:cubicBezTo>
                <a:cubicBezTo>
                  <a:pt x="4072325" y="1898179"/>
                  <a:pt x="4089732" y="1892109"/>
                  <a:pt x="4098545" y="1912096"/>
                </a:cubicBezTo>
                <a:cubicBezTo>
                  <a:pt x="4108901" y="1936132"/>
                  <a:pt x="4087529" y="1945241"/>
                  <a:pt x="4074527" y="1949542"/>
                </a:cubicBezTo>
                <a:cubicBezTo>
                  <a:pt x="4037951" y="1961686"/>
                  <a:pt x="4009969" y="1990529"/>
                  <a:pt x="3979782" y="2013047"/>
                </a:cubicBezTo>
                <a:cubicBezTo>
                  <a:pt x="3913460" y="2062386"/>
                  <a:pt x="3840746" y="2103626"/>
                  <a:pt x="3784559" y="2185097"/>
                </a:cubicBezTo>
                <a:cubicBezTo>
                  <a:pt x="3855290" y="2164349"/>
                  <a:pt x="3907951" y="2116025"/>
                  <a:pt x="3973612" y="2106157"/>
                </a:cubicBezTo>
                <a:cubicBezTo>
                  <a:pt x="3916764" y="2180290"/>
                  <a:pt x="3843611" y="2229120"/>
                  <a:pt x="3774426" y="2283011"/>
                </a:cubicBezTo>
                <a:cubicBezTo>
                  <a:pt x="3754594" y="2298192"/>
                  <a:pt x="3734543" y="2308566"/>
                  <a:pt x="3730136" y="2341710"/>
                </a:cubicBezTo>
                <a:cubicBezTo>
                  <a:pt x="3721542" y="2405976"/>
                  <a:pt x="3695763" y="2459107"/>
                  <a:pt x="3640678" y="2487444"/>
                </a:cubicBezTo>
                <a:cubicBezTo>
                  <a:pt x="3640238" y="2487699"/>
                  <a:pt x="3643322" y="2497314"/>
                  <a:pt x="3645085" y="2503890"/>
                </a:cubicBezTo>
                <a:cubicBezTo>
                  <a:pt x="3678797" y="2505916"/>
                  <a:pt x="3705458" y="2467963"/>
                  <a:pt x="3748425" y="2480360"/>
                </a:cubicBezTo>
                <a:cubicBezTo>
                  <a:pt x="3707220" y="2531974"/>
                  <a:pt x="3672847" y="2578277"/>
                  <a:pt x="3614458" y="2602819"/>
                </a:cubicBezTo>
                <a:cubicBezTo>
                  <a:pt x="3567745" y="2622300"/>
                  <a:pt x="3510016" y="2633686"/>
                  <a:pt x="3476083" y="2696937"/>
                </a:cubicBezTo>
                <a:cubicBezTo>
                  <a:pt x="3515524" y="2709337"/>
                  <a:pt x="3544831" y="2693651"/>
                  <a:pt x="3574357" y="2682517"/>
                </a:cubicBezTo>
                <a:cubicBezTo>
                  <a:pt x="3619525" y="2665312"/>
                  <a:pt x="3664255" y="2645832"/>
                  <a:pt x="3709425" y="2628625"/>
                </a:cubicBezTo>
                <a:cubicBezTo>
                  <a:pt x="3726611" y="2622047"/>
                  <a:pt x="3745340" y="2617491"/>
                  <a:pt x="3756357" y="2648866"/>
                </a:cubicBezTo>
                <a:cubicBezTo>
                  <a:pt x="3698847" y="2655446"/>
                  <a:pt x="3664475" y="2697951"/>
                  <a:pt x="3628340" y="2737926"/>
                </a:cubicBezTo>
                <a:cubicBezTo>
                  <a:pt x="3608067" y="2760445"/>
                  <a:pt x="3591541" y="2790554"/>
                  <a:pt x="3554967" y="2779169"/>
                </a:cubicBezTo>
                <a:cubicBezTo>
                  <a:pt x="3535796" y="2773097"/>
                  <a:pt x="3523678" y="2790046"/>
                  <a:pt x="3525662" y="2810794"/>
                </a:cubicBezTo>
                <a:cubicBezTo>
                  <a:pt x="3532932" y="2883915"/>
                  <a:pt x="3488203" y="2909469"/>
                  <a:pt x="3441932" y="2923637"/>
                </a:cubicBezTo>
                <a:cubicBezTo>
                  <a:pt x="3354236" y="2950204"/>
                  <a:pt x="3281303" y="3012697"/>
                  <a:pt x="3196032" y="3046854"/>
                </a:cubicBezTo>
                <a:cubicBezTo>
                  <a:pt x="3113184" y="3079999"/>
                  <a:pt x="3049065" y="3158685"/>
                  <a:pt x="2965998" y="3199927"/>
                </a:cubicBezTo>
                <a:cubicBezTo>
                  <a:pt x="2905843" y="3229783"/>
                  <a:pt x="2848335" y="3268239"/>
                  <a:pt x="2786418" y="3295311"/>
                </a:cubicBezTo>
                <a:cubicBezTo>
                  <a:pt x="2639894" y="3359324"/>
                  <a:pt x="2490503" y="3410685"/>
                  <a:pt x="2332519" y="3418022"/>
                </a:cubicBezTo>
                <a:cubicBezTo>
                  <a:pt x="2202077" y="3423842"/>
                  <a:pt x="1070633" y="3418277"/>
                  <a:pt x="611003" y="2585615"/>
                </a:cubicBezTo>
                <a:cubicBezTo>
                  <a:pt x="602189" y="2581565"/>
                  <a:pt x="592275" y="2570939"/>
                  <a:pt x="589190" y="2560818"/>
                </a:cubicBezTo>
                <a:cubicBezTo>
                  <a:pt x="574427" y="2513505"/>
                  <a:pt x="538291" y="2493011"/>
                  <a:pt x="505681" y="2467457"/>
                </a:cubicBezTo>
                <a:cubicBezTo>
                  <a:pt x="477036" y="2444939"/>
                  <a:pt x="446628" y="2421409"/>
                  <a:pt x="434730" y="2383456"/>
                </a:cubicBezTo>
                <a:cubicBezTo>
                  <a:pt x="419086" y="2332854"/>
                  <a:pt x="463594" y="2374348"/>
                  <a:pt x="471748" y="2355119"/>
                </a:cubicBezTo>
                <a:cubicBezTo>
                  <a:pt x="454782" y="2328807"/>
                  <a:pt x="428560" y="2304770"/>
                  <a:pt x="421730" y="2274915"/>
                </a:cubicBezTo>
                <a:cubicBezTo>
                  <a:pt x="396833" y="2167131"/>
                  <a:pt x="343069" y="2088698"/>
                  <a:pt x="262645" y="2027722"/>
                </a:cubicBezTo>
                <a:cubicBezTo>
                  <a:pt x="239509" y="2010264"/>
                  <a:pt x="224307" y="1978384"/>
                  <a:pt x="192799" y="1973326"/>
                </a:cubicBezTo>
                <a:cubicBezTo>
                  <a:pt x="122730" y="1962193"/>
                  <a:pt x="144764" y="1875156"/>
                  <a:pt x="107746" y="1836446"/>
                </a:cubicBezTo>
                <a:cubicBezTo>
                  <a:pt x="100695" y="1829107"/>
                  <a:pt x="94306" y="1814687"/>
                  <a:pt x="95627" y="1804821"/>
                </a:cubicBezTo>
                <a:cubicBezTo>
                  <a:pt x="97609" y="1790649"/>
                  <a:pt x="105983" y="1777240"/>
                  <a:pt x="113034" y="1764589"/>
                </a:cubicBezTo>
                <a:cubicBezTo>
                  <a:pt x="120306" y="1751939"/>
                  <a:pt x="131322" y="1740806"/>
                  <a:pt x="126034" y="1724108"/>
                </a:cubicBezTo>
                <a:cubicBezTo>
                  <a:pt x="123833" y="1717277"/>
                  <a:pt x="125373" y="1693494"/>
                  <a:pt x="109068" y="1712215"/>
                </a:cubicBezTo>
                <a:cubicBezTo>
                  <a:pt x="64340" y="1763578"/>
                  <a:pt x="38339" y="1715001"/>
                  <a:pt x="0" y="1691723"/>
                </a:cubicBezTo>
                <a:cubicBezTo>
                  <a:pt x="30848" y="1667686"/>
                  <a:pt x="58610" y="1650735"/>
                  <a:pt x="63238" y="1614808"/>
                </a:cubicBezTo>
                <a:cubicBezTo>
                  <a:pt x="72712" y="1540674"/>
                  <a:pt x="113253" y="1506772"/>
                  <a:pt x="174729" y="1500192"/>
                </a:cubicBezTo>
                <a:cubicBezTo>
                  <a:pt x="152034" y="1428591"/>
                  <a:pt x="152034" y="1428591"/>
                  <a:pt x="225408" y="1418722"/>
                </a:cubicBezTo>
                <a:cubicBezTo>
                  <a:pt x="197204" y="1373181"/>
                  <a:pt x="197204" y="1361542"/>
                  <a:pt x="231358" y="1345855"/>
                </a:cubicBezTo>
                <a:cubicBezTo>
                  <a:pt x="264188" y="1330927"/>
                  <a:pt x="300543" y="1325867"/>
                  <a:pt x="330952" y="1302844"/>
                </a:cubicBezTo>
                <a:cubicBezTo>
                  <a:pt x="302967" y="1244651"/>
                  <a:pt x="295035" y="1177097"/>
                  <a:pt x="237307" y="1148758"/>
                </a:cubicBezTo>
                <a:cubicBezTo>
                  <a:pt x="228273" y="1144458"/>
                  <a:pt x="222103" y="1127000"/>
                  <a:pt x="227831" y="1116880"/>
                </a:cubicBezTo>
                <a:cubicBezTo>
                  <a:pt x="248764" y="1080194"/>
                  <a:pt x="218798" y="1010614"/>
                  <a:pt x="284017" y="1002772"/>
                </a:cubicBezTo>
                <a:cubicBezTo>
                  <a:pt x="292171" y="1002013"/>
                  <a:pt x="299663" y="994421"/>
                  <a:pt x="293273" y="984554"/>
                </a:cubicBezTo>
                <a:cubicBezTo>
                  <a:pt x="271238" y="950145"/>
                  <a:pt x="297900" y="952421"/>
                  <a:pt x="313983" y="948120"/>
                </a:cubicBezTo>
                <a:cubicBezTo>
                  <a:pt x="333375" y="942809"/>
                  <a:pt x="355409" y="957988"/>
                  <a:pt x="373477" y="939265"/>
                </a:cubicBezTo>
                <a:cubicBezTo>
                  <a:pt x="369289" y="919530"/>
                  <a:pt x="353646" y="919783"/>
                  <a:pt x="342629" y="913458"/>
                </a:cubicBezTo>
                <a:cubicBezTo>
                  <a:pt x="310460" y="895240"/>
                  <a:pt x="284238" y="873483"/>
                  <a:pt x="282695" y="826169"/>
                </a:cubicBezTo>
                <a:cubicBezTo>
                  <a:pt x="281595" y="787964"/>
                  <a:pt x="278069" y="754314"/>
                  <a:pt x="322578" y="742675"/>
                </a:cubicBezTo>
                <a:cubicBezTo>
                  <a:pt x="341086" y="737866"/>
                  <a:pt x="335797" y="710289"/>
                  <a:pt x="325221" y="696626"/>
                </a:cubicBezTo>
                <a:cubicBezTo>
                  <a:pt x="306272" y="672338"/>
                  <a:pt x="290629" y="639953"/>
                  <a:pt x="258017" y="637675"/>
                </a:cubicBezTo>
                <a:cubicBezTo>
                  <a:pt x="238187" y="636158"/>
                  <a:pt x="222983" y="626035"/>
                  <a:pt x="207340" y="614398"/>
                </a:cubicBezTo>
                <a:cubicBezTo>
                  <a:pt x="196103" y="606047"/>
                  <a:pt x="182662" y="598964"/>
                  <a:pt x="183983" y="581001"/>
                </a:cubicBezTo>
                <a:cubicBezTo>
                  <a:pt x="185306" y="563795"/>
                  <a:pt x="198305" y="556711"/>
                  <a:pt x="211526" y="553169"/>
                </a:cubicBezTo>
                <a:cubicBezTo>
                  <a:pt x="255595" y="541784"/>
                  <a:pt x="297017" y="525085"/>
                  <a:pt x="333816" y="486880"/>
                </a:cubicBezTo>
                <a:cubicBezTo>
                  <a:pt x="309357" y="466639"/>
                  <a:pt x="286001" y="451964"/>
                  <a:pt x="267934" y="431469"/>
                </a:cubicBezTo>
                <a:cubicBezTo>
                  <a:pt x="224307" y="381881"/>
                  <a:pt x="593817" y="225772"/>
                  <a:pt x="612325" y="170108"/>
                </a:cubicBezTo>
                <a:cubicBezTo>
                  <a:pt x="618054" y="152904"/>
                  <a:pt x="637663" y="135194"/>
                  <a:pt x="653971" y="130133"/>
                </a:cubicBezTo>
                <a:cubicBezTo>
                  <a:pt x="730427" y="106350"/>
                  <a:pt x="796748" y="52963"/>
                  <a:pt x="874970" y="33228"/>
                </a:cubicBezTo>
                <a:cubicBezTo>
                  <a:pt x="911877" y="23867"/>
                  <a:pt x="948509" y="12925"/>
                  <a:pt x="986021" y="1223"/>
                </a:cubicBezTo>
                <a:close/>
              </a:path>
            </a:pathLst>
          </a:cu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5027351-9400-B0E2-9BD8-F184581D43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37" b="-1"/>
          <a:stretch/>
        </p:blipFill>
        <p:spPr>
          <a:xfrm>
            <a:off x="20" y="277472"/>
            <a:ext cx="4552718" cy="5946218"/>
          </a:xfrm>
          <a:custGeom>
            <a:avLst/>
            <a:gdLst/>
            <a:ahLst/>
            <a:cxnLst/>
            <a:rect l="l" t="t" r="r" b="b"/>
            <a:pathLst>
              <a:path w="4552738" h="5946218">
                <a:moveTo>
                  <a:pt x="0" y="0"/>
                </a:moveTo>
                <a:lnTo>
                  <a:pt x="193217" y="10418"/>
                </a:lnTo>
                <a:cubicBezTo>
                  <a:pt x="612089" y="35802"/>
                  <a:pt x="1030148" y="71660"/>
                  <a:pt x="1446580" y="128061"/>
                </a:cubicBezTo>
                <a:cubicBezTo>
                  <a:pt x="1735723" y="167547"/>
                  <a:pt x="2027715" y="194943"/>
                  <a:pt x="2320927" y="163517"/>
                </a:cubicBezTo>
                <a:cubicBezTo>
                  <a:pt x="2335563" y="161905"/>
                  <a:pt x="2352239" y="156669"/>
                  <a:pt x="2364438" y="161905"/>
                </a:cubicBezTo>
                <a:cubicBezTo>
                  <a:pt x="2506776" y="220729"/>
                  <a:pt x="2662121" y="178424"/>
                  <a:pt x="2809744" y="215490"/>
                </a:cubicBezTo>
                <a:cubicBezTo>
                  <a:pt x="2771925" y="358517"/>
                  <a:pt x="2609662" y="346832"/>
                  <a:pt x="2518162" y="445944"/>
                </a:cubicBezTo>
                <a:cubicBezTo>
                  <a:pt x="2667409" y="485424"/>
                  <a:pt x="2801610" y="525312"/>
                  <a:pt x="2937846" y="555124"/>
                </a:cubicBezTo>
                <a:cubicBezTo>
                  <a:pt x="3082216" y="586550"/>
                  <a:pt x="3204622" y="671561"/>
                  <a:pt x="3345734" y="709433"/>
                </a:cubicBezTo>
                <a:cubicBezTo>
                  <a:pt x="3375832" y="717492"/>
                  <a:pt x="3412025" y="745693"/>
                  <a:pt x="3422598" y="773089"/>
                </a:cubicBezTo>
                <a:cubicBezTo>
                  <a:pt x="3456757" y="861726"/>
                  <a:pt x="4138745" y="1110310"/>
                  <a:pt x="4058225" y="1189273"/>
                </a:cubicBezTo>
                <a:cubicBezTo>
                  <a:pt x="4024878" y="1221909"/>
                  <a:pt x="3981773" y="1245276"/>
                  <a:pt x="3936629" y="1277508"/>
                </a:cubicBezTo>
                <a:cubicBezTo>
                  <a:pt x="4004547" y="1338344"/>
                  <a:pt x="4080998" y="1364935"/>
                  <a:pt x="4162334" y="1383065"/>
                </a:cubicBezTo>
                <a:cubicBezTo>
                  <a:pt x="4186736" y="1388705"/>
                  <a:pt x="4210728" y="1399986"/>
                  <a:pt x="4213168" y="1427383"/>
                </a:cubicBezTo>
                <a:cubicBezTo>
                  <a:pt x="4215607" y="1455987"/>
                  <a:pt x="4190800" y="1467266"/>
                  <a:pt x="4170061" y="1480564"/>
                </a:cubicBezTo>
                <a:cubicBezTo>
                  <a:pt x="4141188" y="1499095"/>
                  <a:pt x="4113127" y="1515214"/>
                  <a:pt x="4076527" y="1517630"/>
                </a:cubicBezTo>
                <a:cubicBezTo>
                  <a:pt x="4016337" y="1521257"/>
                  <a:pt x="3987466" y="1572826"/>
                  <a:pt x="3952493" y="1611502"/>
                </a:cubicBezTo>
                <a:cubicBezTo>
                  <a:pt x="3932973" y="1633259"/>
                  <a:pt x="3923211" y="1677172"/>
                  <a:pt x="3957370" y="1684828"/>
                </a:cubicBezTo>
                <a:cubicBezTo>
                  <a:pt x="4039518" y="1703363"/>
                  <a:pt x="4033011" y="1756946"/>
                  <a:pt x="4030981" y="1817782"/>
                </a:cubicBezTo>
                <a:cubicBezTo>
                  <a:pt x="4028133" y="1893124"/>
                  <a:pt x="3979737" y="1927770"/>
                  <a:pt x="3920363" y="1956780"/>
                </a:cubicBezTo>
                <a:cubicBezTo>
                  <a:pt x="3900029" y="1966851"/>
                  <a:pt x="3871158" y="1966449"/>
                  <a:pt x="3863429" y="1997874"/>
                </a:cubicBezTo>
                <a:cubicBezTo>
                  <a:pt x="3896777" y="2027688"/>
                  <a:pt x="3937444" y="2003517"/>
                  <a:pt x="3973233" y="2011975"/>
                </a:cubicBezTo>
                <a:cubicBezTo>
                  <a:pt x="4002918" y="2018824"/>
                  <a:pt x="4052127" y="2015199"/>
                  <a:pt x="4011458" y="2069991"/>
                </a:cubicBezTo>
                <a:cubicBezTo>
                  <a:pt x="3999664" y="2085704"/>
                  <a:pt x="4013491" y="2097792"/>
                  <a:pt x="4028540" y="2099000"/>
                </a:cubicBezTo>
                <a:cubicBezTo>
                  <a:pt x="4148913" y="2111489"/>
                  <a:pt x="4093606" y="2222285"/>
                  <a:pt x="4132241" y="2280703"/>
                </a:cubicBezTo>
                <a:cubicBezTo>
                  <a:pt x="4142812" y="2296818"/>
                  <a:pt x="4131425" y="2324618"/>
                  <a:pt x="4114752" y="2331466"/>
                </a:cubicBezTo>
                <a:cubicBezTo>
                  <a:pt x="4008205" y="2376592"/>
                  <a:pt x="3993565" y="2484163"/>
                  <a:pt x="3941916" y="2576828"/>
                </a:cubicBezTo>
                <a:cubicBezTo>
                  <a:pt x="3998039" y="2613488"/>
                  <a:pt x="4065138" y="2621547"/>
                  <a:pt x="4125732" y="2645318"/>
                </a:cubicBezTo>
                <a:cubicBezTo>
                  <a:pt x="4188768" y="2670298"/>
                  <a:pt x="4188768" y="2688831"/>
                  <a:pt x="4136714" y="2761349"/>
                </a:cubicBezTo>
                <a:cubicBezTo>
                  <a:pt x="4272135" y="2777064"/>
                  <a:pt x="4272135" y="2777064"/>
                  <a:pt x="4230249" y="2891080"/>
                </a:cubicBezTo>
                <a:cubicBezTo>
                  <a:pt x="4343713" y="2901557"/>
                  <a:pt x="4418537" y="2955542"/>
                  <a:pt x="4436023" y="3073591"/>
                </a:cubicBezTo>
                <a:cubicBezTo>
                  <a:pt x="4444564" y="3130800"/>
                  <a:pt x="4495804" y="3157792"/>
                  <a:pt x="4552738" y="3196068"/>
                </a:cubicBezTo>
                <a:cubicBezTo>
                  <a:pt x="4481978" y="3233136"/>
                  <a:pt x="4433989" y="3310489"/>
                  <a:pt x="4351436" y="3228700"/>
                </a:cubicBezTo>
                <a:cubicBezTo>
                  <a:pt x="4321344" y="3198888"/>
                  <a:pt x="4324186" y="3236761"/>
                  <a:pt x="4320122" y="3247637"/>
                </a:cubicBezTo>
                <a:cubicBezTo>
                  <a:pt x="4310364" y="3274227"/>
                  <a:pt x="4330695" y="3291956"/>
                  <a:pt x="4344116" y="3312099"/>
                </a:cubicBezTo>
                <a:cubicBezTo>
                  <a:pt x="4357130" y="3332244"/>
                  <a:pt x="4372586" y="3353596"/>
                  <a:pt x="4376244" y="3376163"/>
                </a:cubicBezTo>
                <a:cubicBezTo>
                  <a:pt x="4378682" y="3391874"/>
                  <a:pt x="4366890" y="3414835"/>
                  <a:pt x="4353877" y="3426522"/>
                </a:cubicBezTo>
                <a:cubicBezTo>
                  <a:pt x="4285554" y="3488163"/>
                  <a:pt x="4326221" y="3626757"/>
                  <a:pt x="4196898" y="3644486"/>
                </a:cubicBezTo>
                <a:cubicBezTo>
                  <a:pt x="4138745" y="3652541"/>
                  <a:pt x="4110687" y="3703306"/>
                  <a:pt x="4067986" y="3731106"/>
                </a:cubicBezTo>
                <a:cubicBezTo>
                  <a:pt x="3919551" y="3828201"/>
                  <a:pt x="3820322" y="3953097"/>
                  <a:pt x="3774370" y="4124729"/>
                </a:cubicBezTo>
                <a:cubicBezTo>
                  <a:pt x="3761764" y="4172269"/>
                  <a:pt x="3713368" y="4210546"/>
                  <a:pt x="3682054" y="4252444"/>
                </a:cubicBezTo>
                <a:cubicBezTo>
                  <a:pt x="3697103" y="4283064"/>
                  <a:pt x="3779250" y="4216990"/>
                  <a:pt x="3750377" y="4297567"/>
                </a:cubicBezTo>
                <a:cubicBezTo>
                  <a:pt x="3728417" y="4358002"/>
                  <a:pt x="3672294" y="4395470"/>
                  <a:pt x="3619425" y="4431328"/>
                </a:cubicBezTo>
                <a:cubicBezTo>
                  <a:pt x="3559239" y="4472019"/>
                  <a:pt x="3492545" y="4504653"/>
                  <a:pt x="3465296" y="4579993"/>
                </a:cubicBezTo>
                <a:cubicBezTo>
                  <a:pt x="3459603" y="4596110"/>
                  <a:pt x="3441305" y="4613031"/>
                  <a:pt x="3425038" y="4619479"/>
                </a:cubicBezTo>
                <a:cubicBezTo>
                  <a:pt x="2576720" y="5945389"/>
                  <a:pt x="488463" y="5954251"/>
                  <a:pt x="247714" y="5944983"/>
                </a:cubicBezTo>
                <a:cubicBezTo>
                  <a:pt x="174818" y="5942062"/>
                  <a:pt x="102913" y="5934760"/>
                  <a:pt x="31834" y="5923857"/>
                </a:cubicBezTo>
                <a:lnTo>
                  <a:pt x="0" y="5917408"/>
                </a:lnTo>
                <a:close/>
              </a:path>
            </a:pathLst>
          </a:custGeom>
        </p:spPr>
      </p:pic>
      <p:pic>
        <p:nvPicPr>
          <p:cNvPr id="6" name="Picture 6" descr="A picture containing person, person, indoor, window&#10;&#10;Description automatically generated">
            <a:extLst>
              <a:ext uri="{FF2B5EF4-FFF2-40B4-BE49-F238E27FC236}">
                <a16:creationId xmlns:a16="http://schemas.microsoft.com/office/drawing/2014/main" id="{EAD7B7FB-F4CC-543D-4CF4-E29EE6DDF5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27" r="10685" b="2"/>
          <a:stretch/>
        </p:blipFill>
        <p:spPr>
          <a:xfrm>
            <a:off x="8653074" y="10"/>
            <a:ext cx="3538926" cy="4290172"/>
          </a:xfrm>
          <a:custGeom>
            <a:avLst/>
            <a:gdLst/>
            <a:ahLst/>
            <a:cxnLst/>
            <a:rect l="l" t="t" r="r" b="b"/>
            <a:pathLst>
              <a:path w="3538926" h="4290182">
                <a:moveTo>
                  <a:pt x="1370437" y="0"/>
                </a:moveTo>
                <a:lnTo>
                  <a:pt x="3538926" y="0"/>
                </a:lnTo>
                <a:lnTo>
                  <a:pt x="3538926" y="4256362"/>
                </a:lnTo>
                <a:lnTo>
                  <a:pt x="3455334" y="4273195"/>
                </a:lnTo>
                <a:cubicBezTo>
                  <a:pt x="3401009" y="4281478"/>
                  <a:pt x="3346052" y="4287025"/>
                  <a:pt x="3290337" y="4289244"/>
                </a:cubicBezTo>
                <a:cubicBezTo>
                  <a:pt x="3106332" y="4296285"/>
                  <a:pt x="1510274" y="4289552"/>
                  <a:pt x="861903" y="3282295"/>
                </a:cubicBezTo>
                <a:cubicBezTo>
                  <a:pt x="849470" y="3277397"/>
                  <a:pt x="835485" y="3264542"/>
                  <a:pt x="831133" y="3252299"/>
                </a:cubicBezTo>
                <a:cubicBezTo>
                  <a:pt x="810307" y="3195065"/>
                  <a:pt x="759333" y="3170274"/>
                  <a:pt x="713332" y="3139362"/>
                </a:cubicBezTo>
                <a:cubicBezTo>
                  <a:pt x="672925" y="3112122"/>
                  <a:pt x="630030" y="3083658"/>
                  <a:pt x="613246" y="3037747"/>
                </a:cubicBezTo>
                <a:cubicBezTo>
                  <a:pt x="591178" y="2976535"/>
                  <a:pt x="653963" y="3026730"/>
                  <a:pt x="665465" y="3003469"/>
                </a:cubicBezTo>
                <a:cubicBezTo>
                  <a:pt x="641532" y="2971640"/>
                  <a:pt x="604543" y="2942562"/>
                  <a:pt x="594908" y="2906447"/>
                </a:cubicBezTo>
                <a:cubicBezTo>
                  <a:pt x="559787" y="2776063"/>
                  <a:pt x="483946" y="2681183"/>
                  <a:pt x="370497" y="2607422"/>
                </a:cubicBezTo>
                <a:cubicBezTo>
                  <a:pt x="337860" y="2586304"/>
                  <a:pt x="316415" y="2547739"/>
                  <a:pt x="271969" y="2541620"/>
                </a:cubicBezTo>
                <a:cubicBezTo>
                  <a:pt x="173127" y="2528152"/>
                  <a:pt x="204209" y="2422866"/>
                  <a:pt x="151990" y="2376038"/>
                </a:cubicBezTo>
                <a:cubicBezTo>
                  <a:pt x="142044" y="2367161"/>
                  <a:pt x="133031" y="2349717"/>
                  <a:pt x="134895" y="2337782"/>
                </a:cubicBezTo>
                <a:cubicBezTo>
                  <a:pt x="137691" y="2320639"/>
                  <a:pt x="149504" y="2304419"/>
                  <a:pt x="159450" y="2289115"/>
                </a:cubicBezTo>
                <a:cubicBezTo>
                  <a:pt x="169707" y="2273813"/>
                  <a:pt x="185247" y="2260344"/>
                  <a:pt x="177788" y="2240145"/>
                </a:cubicBezTo>
                <a:cubicBezTo>
                  <a:pt x="174683" y="2231882"/>
                  <a:pt x="176855" y="2203112"/>
                  <a:pt x="153855" y="2225759"/>
                </a:cubicBezTo>
                <a:cubicBezTo>
                  <a:pt x="90759" y="2287892"/>
                  <a:pt x="54081" y="2229129"/>
                  <a:pt x="0" y="2200970"/>
                </a:cubicBezTo>
                <a:cubicBezTo>
                  <a:pt x="43514" y="2171892"/>
                  <a:pt x="82677" y="2151388"/>
                  <a:pt x="89205" y="2107927"/>
                </a:cubicBezTo>
                <a:cubicBezTo>
                  <a:pt x="102570" y="2018249"/>
                  <a:pt x="159758" y="1977237"/>
                  <a:pt x="246479" y="1969279"/>
                </a:cubicBezTo>
                <a:cubicBezTo>
                  <a:pt x="214465" y="1882663"/>
                  <a:pt x="214465" y="1882663"/>
                  <a:pt x="317968" y="1870725"/>
                </a:cubicBezTo>
                <a:cubicBezTo>
                  <a:pt x="278183" y="1815635"/>
                  <a:pt x="278183" y="1801556"/>
                  <a:pt x="326361" y="1782580"/>
                </a:cubicBezTo>
                <a:cubicBezTo>
                  <a:pt x="372673" y="1764521"/>
                  <a:pt x="423957" y="1758400"/>
                  <a:pt x="466852" y="1730550"/>
                </a:cubicBezTo>
                <a:cubicBezTo>
                  <a:pt x="427377" y="1660155"/>
                  <a:pt x="416187" y="1578436"/>
                  <a:pt x="334753" y="1544155"/>
                </a:cubicBezTo>
                <a:cubicBezTo>
                  <a:pt x="322010" y="1538952"/>
                  <a:pt x="313307" y="1517834"/>
                  <a:pt x="321386" y="1505592"/>
                </a:cubicBezTo>
                <a:cubicBezTo>
                  <a:pt x="350915" y="1461214"/>
                  <a:pt x="308644" y="1377045"/>
                  <a:pt x="400645" y="1367557"/>
                </a:cubicBezTo>
                <a:cubicBezTo>
                  <a:pt x="412147" y="1366640"/>
                  <a:pt x="422716" y="1357456"/>
                  <a:pt x="413701" y="1345520"/>
                </a:cubicBezTo>
                <a:cubicBezTo>
                  <a:pt x="382618" y="1303896"/>
                  <a:pt x="420228" y="1306649"/>
                  <a:pt x="442916" y="1301447"/>
                </a:cubicBezTo>
                <a:cubicBezTo>
                  <a:pt x="470270" y="1295021"/>
                  <a:pt x="501352" y="1313384"/>
                  <a:pt x="526840" y="1290735"/>
                </a:cubicBezTo>
                <a:cubicBezTo>
                  <a:pt x="520932" y="1266862"/>
                  <a:pt x="498866" y="1267167"/>
                  <a:pt x="483325" y="1259517"/>
                </a:cubicBezTo>
                <a:cubicBezTo>
                  <a:pt x="437945" y="1237479"/>
                  <a:pt x="400956" y="1211159"/>
                  <a:pt x="398780" y="1153924"/>
                </a:cubicBezTo>
                <a:cubicBezTo>
                  <a:pt x="397228" y="1107708"/>
                  <a:pt x="392254" y="1067003"/>
                  <a:pt x="455041" y="1052922"/>
                </a:cubicBezTo>
                <a:cubicBezTo>
                  <a:pt x="481149" y="1047106"/>
                  <a:pt x="473687" y="1013747"/>
                  <a:pt x="458768" y="997218"/>
                </a:cubicBezTo>
                <a:cubicBezTo>
                  <a:pt x="432038" y="967837"/>
                  <a:pt x="409972" y="928661"/>
                  <a:pt x="363968" y="925907"/>
                </a:cubicBezTo>
                <a:cubicBezTo>
                  <a:pt x="335995" y="924071"/>
                  <a:pt x="314548" y="911826"/>
                  <a:pt x="292481" y="897749"/>
                </a:cubicBezTo>
                <a:cubicBezTo>
                  <a:pt x="276630" y="887646"/>
                  <a:pt x="257670" y="879078"/>
                  <a:pt x="259533" y="857348"/>
                </a:cubicBezTo>
                <a:cubicBezTo>
                  <a:pt x="261399" y="836535"/>
                  <a:pt x="279736" y="827966"/>
                  <a:pt x="298387" y="823681"/>
                </a:cubicBezTo>
                <a:cubicBezTo>
                  <a:pt x="360552" y="809909"/>
                  <a:pt x="418983" y="789708"/>
                  <a:pt x="470893" y="743493"/>
                </a:cubicBezTo>
                <a:cubicBezTo>
                  <a:pt x="436390" y="719007"/>
                  <a:pt x="403444" y="701256"/>
                  <a:pt x="377957" y="676463"/>
                </a:cubicBezTo>
                <a:cubicBezTo>
                  <a:pt x="316415" y="616477"/>
                  <a:pt x="837660" y="427634"/>
                  <a:pt x="863768" y="360299"/>
                </a:cubicBezTo>
                <a:cubicBezTo>
                  <a:pt x="871849" y="339488"/>
                  <a:pt x="899511" y="318064"/>
                  <a:pt x="922515" y="311942"/>
                </a:cubicBezTo>
                <a:cubicBezTo>
                  <a:pt x="1030367" y="283171"/>
                  <a:pt x="1123922" y="218591"/>
                  <a:pt x="1234265" y="194718"/>
                </a:cubicBezTo>
                <a:cubicBezTo>
                  <a:pt x="1338390" y="172070"/>
                  <a:pt x="1440960" y="141768"/>
                  <a:pt x="1555030" y="111776"/>
                </a:cubicBezTo>
                <a:cubicBezTo>
                  <a:pt x="1520063" y="74130"/>
                  <a:pt x="1471575" y="57526"/>
                  <a:pt x="1428216" y="3675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6B97B2-08D9-90F1-39C7-0D92862D5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846" y="3696269"/>
            <a:ext cx="6003980" cy="1325563"/>
          </a:xfrm>
        </p:spPr>
        <p:txBody>
          <a:bodyPr anchor="b">
            <a:normAutofit/>
          </a:bodyPr>
          <a:lstStyle/>
          <a:p>
            <a:r>
              <a:rPr lang="en-GB" sz="4400" dirty="0"/>
              <a:t>Reason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BA87A-9157-290E-99BE-7170828C0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6844" y="5021831"/>
            <a:ext cx="6946955" cy="12999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 i="1" dirty="0">
                <a:ea typeface="+mn-lt"/>
                <a:cs typeface="+mn-lt"/>
              </a:rPr>
              <a:t>We love </a:t>
            </a:r>
            <a:r>
              <a:rPr lang="en-GB" sz="2000" i="1" dirty="0" err="1">
                <a:ea typeface="+mn-lt"/>
                <a:cs typeface="+mn-lt"/>
              </a:rPr>
              <a:t>Beabadobee</a:t>
            </a:r>
            <a:r>
              <a:rPr lang="en-GB" sz="2000" i="1" dirty="0">
                <a:ea typeface="+mn-lt"/>
                <a:cs typeface="+mn-lt"/>
              </a:rPr>
              <a:t> and </a:t>
            </a:r>
            <a:r>
              <a:rPr lang="en-GB" sz="2000" i="1" dirty="0" err="1">
                <a:ea typeface="+mn-lt"/>
                <a:cs typeface="+mn-lt"/>
              </a:rPr>
              <a:t>Cavetown</a:t>
            </a:r>
            <a:r>
              <a:rPr lang="en-GB" sz="2000" i="1" dirty="0">
                <a:ea typeface="+mn-lt"/>
                <a:cs typeface="+mn-lt"/>
              </a:rPr>
              <a:t> so</a:t>
            </a:r>
            <a:r>
              <a:rPr lang="en-GB" sz="2000" dirty="0"/>
              <a:t> we can listen to them together :3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7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14DB47B-6C2B-46D1-9B08-00E098C72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9DAAF-EEB0-89A8-ACBA-C5F6F10C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658" y="4224938"/>
            <a:ext cx="6105136" cy="14593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Reason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79CC7-5E55-0E6A-3798-60D838B4F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5595" y="5724112"/>
            <a:ext cx="6288199" cy="64678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cap="all"/>
              <a:t>We talk almost everyday</a:t>
            </a:r>
          </a:p>
        </p:txBody>
      </p:sp>
      <p:pic>
        <p:nvPicPr>
          <p:cNvPr id="5" name="Picture 5" descr="Shape, circle&#10;&#10;Description automatically generated">
            <a:extLst>
              <a:ext uri="{FF2B5EF4-FFF2-40B4-BE49-F238E27FC236}">
                <a16:creationId xmlns:a16="http://schemas.microsoft.com/office/drawing/2014/main" id="{B4687FEC-A73C-6B6D-BAEE-7C939922A9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3" r="1350"/>
          <a:stretch/>
        </p:blipFill>
        <p:spPr>
          <a:xfrm>
            <a:off x="-9153" y="10"/>
            <a:ext cx="6105136" cy="6240777"/>
          </a:xfrm>
          <a:custGeom>
            <a:avLst/>
            <a:gdLst/>
            <a:ahLst/>
            <a:cxnLst/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</p:pic>
      <p:pic>
        <p:nvPicPr>
          <p:cNvPr id="4" name="Picture 4" descr="Shape&#10;&#10;Description automatically generated">
            <a:extLst>
              <a:ext uri="{FF2B5EF4-FFF2-40B4-BE49-F238E27FC236}">
                <a16:creationId xmlns:a16="http://schemas.microsoft.com/office/drawing/2014/main" id="{DC9A3E78-D469-13B1-FF11-B0AA2A922D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89" r="2" b="10012"/>
          <a:stretch/>
        </p:blipFill>
        <p:spPr>
          <a:xfrm>
            <a:off x="6355500" y="211464"/>
            <a:ext cx="4941485" cy="3877363"/>
          </a:xfrm>
          <a:custGeom>
            <a:avLst/>
            <a:gdLst/>
            <a:ahLst/>
            <a:cxnLst/>
            <a:rect l="l" t="t" r="r" b="b"/>
            <a:pathLst>
              <a:path w="4569568" h="3877363">
                <a:moveTo>
                  <a:pt x="3843224" y="17"/>
                </a:moveTo>
                <a:cubicBezTo>
                  <a:pt x="3853657" y="-269"/>
                  <a:pt x="3863732" y="3160"/>
                  <a:pt x="3872078" y="16745"/>
                </a:cubicBezTo>
                <a:cubicBezTo>
                  <a:pt x="3827725" y="52547"/>
                  <a:pt x="3771210" y="39089"/>
                  <a:pt x="3711358" y="79463"/>
                </a:cubicBezTo>
                <a:cubicBezTo>
                  <a:pt x="3808648" y="66766"/>
                  <a:pt x="3885671" y="56609"/>
                  <a:pt x="3962692" y="46454"/>
                </a:cubicBezTo>
                <a:cubicBezTo>
                  <a:pt x="3964124" y="53563"/>
                  <a:pt x="3965554" y="60673"/>
                  <a:pt x="3966984" y="67782"/>
                </a:cubicBezTo>
                <a:cubicBezTo>
                  <a:pt x="3868502" y="82763"/>
                  <a:pt x="3777410" y="121359"/>
                  <a:pt x="3681550" y="148529"/>
                </a:cubicBezTo>
                <a:cubicBezTo>
                  <a:pt x="3690374" y="165289"/>
                  <a:pt x="3699196" y="161987"/>
                  <a:pt x="3707066" y="160972"/>
                </a:cubicBezTo>
                <a:cubicBezTo>
                  <a:pt x="3758334" y="154369"/>
                  <a:pt x="3809602" y="147768"/>
                  <a:pt x="3858724" y="129739"/>
                </a:cubicBezTo>
                <a:cubicBezTo>
                  <a:pt x="3869693" y="125675"/>
                  <a:pt x="3883047" y="125675"/>
                  <a:pt x="3889247" y="137864"/>
                </a:cubicBezTo>
                <a:cubicBezTo>
                  <a:pt x="3898070" y="155131"/>
                  <a:pt x="3885433" y="166304"/>
                  <a:pt x="3874225" y="175697"/>
                </a:cubicBezTo>
                <a:cubicBezTo>
                  <a:pt x="3854670" y="191949"/>
                  <a:pt x="3831064" y="187379"/>
                  <a:pt x="3808410" y="190425"/>
                </a:cubicBezTo>
                <a:cubicBezTo>
                  <a:pt x="3748081" y="198297"/>
                  <a:pt x="3719226" y="222927"/>
                  <a:pt x="3705872" y="279299"/>
                </a:cubicBezTo>
                <a:cubicBezTo>
                  <a:pt x="3758811" y="256445"/>
                  <a:pt x="3809842" y="284631"/>
                  <a:pt x="3861109" y="268633"/>
                </a:cubicBezTo>
                <a:cubicBezTo>
                  <a:pt x="3874463" y="264571"/>
                  <a:pt x="3895685" y="270664"/>
                  <a:pt x="3888532" y="290216"/>
                </a:cubicBezTo>
                <a:cubicBezTo>
                  <a:pt x="3881854" y="308499"/>
                  <a:pt x="3859678" y="321702"/>
                  <a:pt x="3899025" y="318148"/>
                </a:cubicBezTo>
                <a:cubicBezTo>
                  <a:pt x="3927162" y="315608"/>
                  <a:pt x="3982246" y="336176"/>
                  <a:pt x="3959116" y="341254"/>
                </a:cubicBezTo>
                <a:cubicBezTo>
                  <a:pt x="3930024" y="347603"/>
                  <a:pt x="3901646" y="356744"/>
                  <a:pt x="3864685" y="367154"/>
                </a:cubicBezTo>
                <a:cubicBezTo>
                  <a:pt x="3905463" y="384166"/>
                  <a:pt x="3934793" y="380611"/>
                  <a:pt x="3965554" y="367154"/>
                </a:cubicBezTo>
                <a:cubicBezTo>
                  <a:pt x="4002753" y="350903"/>
                  <a:pt x="4051161" y="331098"/>
                  <a:pt x="4081445" y="349381"/>
                </a:cubicBezTo>
                <a:cubicBezTo>
                  <a:pt x="4126752" y="376803"/>
                  <a:pt x="4164428" y="359536"/>
                  <a:pt x="4204966" y="354966"/>
                </a:cubicBezTo>
                <a:cubicBezTo>
                  <a:pt x="4287472" y="345570"/>
                  <a:pt x="4369264" y="329827"/>
                  <a:pt x="4452008" y="322211"/>
                </a:cubicBezTo>
                <a:cubicBezTo>
                  <a:pt x="4485154" y="319164"/>
                  <a:pt x="4520922" y="304691"/>
                  <a:pt x="4569568" y="324495"/>
                </a:cubicBezTo>
                <a:cubicBezTo>
                  <a:pt x="4349232" y="425810"/>
                  <a:pt x="4112683" y="419463"/>
                  <a:pt x="3915955" y="544899"/>
                </a:cubicBezTo>
                <a:cubicBezTo>
                  <a:pt x="3924301" y="556833"/>
                  <a:pt x="3966745" y="590858"/>
                  <a:pt x="3949339" y="593397"/>
                </a:cubicBezTo>
                <a:cubicBezTo>
                  <a:pt x="3900455" y="600761"/>
                  <a:pt x="3857056" y="625645"/>
                  <a:pt x="3812464" y="646212"/>
                </a:cubicBezTo>
                <a:cubicBezTo>
                  <a:pt x="3793148" y="655100"/>
                  <a:pt x="3769780" y="666781"/>
                  <a:pt x="3778841" y="698520"/>
                </a:cubicBezTo>
                <a:cubicBezTo>
                  <a:pt x="3795295" y="707407"/>
                  <a:pt x="3807456" y="694965"/>
                  <a:pt x="3821047" y="693950"/>
                </a:cubicBezTo>
                <a:cubicBezTo>
                  <a:pt x="3834878" y="692935"/>
                  <a:pt x="3865879" y="699535"/>
                  <a:pt x="3857293" y="703852"/>
                </a:cubicBezTo>
                <a:cubicBezTo>
                  <a:pt x="3818186" y="723405"/>
                  <a:pt x="3888532" y="770380"/>
                  <a:pt x="3842271" y="770380"/>
                </a:cubicBezTo>
                <a:cubicBezTo>
                  <a:pt x="3764772" y="770633"/>
                  <a:pt x="3723519" y="853919"/>
                  <a:pt x="3648882" y="856205"/>
                </a:cubicBezTo>
                <a:cubicBezTo>
                  <a:pt x="3636960" y="856458"/>
                  <a:pt x="3631236" y="871185"/>
                  <a:pt x="3631474" y="884136"/>
                </a:cubicBezTo>
                <a:cubicBezTo>
                  <a:pt x="3631474" y="899626"/>
                  <a:pt x="3642444" y="902418"/>
                  <a:pt x="3654605" y="903942"/>
                </a:cubicBezTo>
                <a:cubicBezTo>
                  <a:pt x="3673205" y="906226"/>
                  <a:pt x="3692520" y="884136"/>
                  <a:pt x="3717081" y="914098"/>
                </a:cubicBezTo>
                <a:cubicBezTo>
                  <a:pt x="3672966" y="931618"/>
                  <a:pt x="3628852" y="949140"/>
                  <a:pt x="3629568" y="1009319"/>
                </a:cubicBezTo>
                <a:cubicBezTo>
                  <a:pt x="3629805" y="1025569"/>
                  <a:pt x="3611444" y="1031663"/>
                  <a:pt x="3597613" y="1035726"/>
                </a:cubicBezTo>
                <a:cubicBezTo>
                  <a:pt x="3574721" y="1042329"/>
                  <a:pt x="3555408" y="1054009"/>
                  <a:pt x="3543006" y="1076608"/>
                </a:cubicBezTo>
                <a:cubicBezTo>
                  <a:pt x="3543246" y="1080925"/>
                  <a:pt x="3543484" y="1085495"/>
                  <a:pt x="3542052" y="1089050"/>
                </a:cubicBezTo>
                <a:cubicBezTo>
                  <a:pt x="3546106" y="1143642"/>
                  <a:pt x="3579490" y="1142118"/>
                  <a:pt x="3616451" y="1132978"/>
                </a:cubicBezTo>
                <a:cubicBezTo>
                  <a:pt x="3660566" y="1121805"/>
                  <a:pt x="3704204" y="1101491"/>
                  <a:pt x="3750703" y="1121043"/>
                </a:cubicBezTo>
                <a:cubicBezTo>
                  <a:pt x="3685126" y="1147197"/>
                  <a:pt x="3613828" y="1149228"/>
                  <a:pt x="3552307" y="1186555"/>
                </a:cubicBezTo>
                <a:cubicBezTo>
                  <a:pt x="3777410" y="1193411"/>
                  <a:pt x="3976284" y="1075591"/>
                  <a:pt x="4194473" y="1030395"/>
                </a:cubicBezTo>
                <a:cubicBezTo>
                  <a:pt x="4187082" y="1060610"/>
                  <a:pt x="4169436" y="1066704"/>
                  <a:pt x="4153459" y="1071275"/>
                </a:cubicBezTo>
                <a:cubicBezTo>
                  <a:pt x="4072860" y="1094129"/>
                  <a:pt x="4002278" y="1139581"/>
                  <a:pt x="3928831" y="1178936"/>
                </a:cubicBezTo>
                <a:cubicBezTo>
                  <a:pt x="3898548" y="1195188"/>
                  <a:pt x="3876608" y="1211440"/>
                  <a:pt x="3865164" y="1246481"/>
                </a:cubicBezTo>
                <a:cubicBezTo>
                  <a:pt x="3854908" y="1278221"/>
                  <a:pt x="3835117" y="1292948"/>
                  <a:pt x="3798395" y="1283806"/>
                </a:cubicBezTo>
                <a:cubicBezTo>
                  <a:pt x="3768588" y="1276188"/>
                  <a:pt x="3735920" y="1280251"/>
                  <a:pt x="3704681" y="1283045"/>
                </a:cubicBezTo>
                <a:cubicBezTo>
                  <a:pt x="3668674" y="1286092"/>
                  <a:pt x="3628374" y="1321895"/>
                  <a:pt x="3638151" y="1340431"/>
                </a:cubicBezTo>
                <a:cubicBezTo>
                  <a:pt x="3654843" y="1371917"/>
                  <a:pt x="3682743" y="1356174"/>
                  <a:pt x="3707542" y="1352619"/>
                </a:cubicBezTo>
                <a:cubicBezTo>
                  <a:pt x="3735681" y="1348303"/>
                  <a:pt x="3787902" y="1339415"/>
                  <a:pt x="3788856" y="1343224"/>
                </a:cubicBezTo>
                <a:cubicBezTo>
                  <a:pt x="3807219" y="1422193"/>
                  <a:pt x="3936463" y="1353382"/>
                  <a:pt x="3964363" y="1346270"/>
                </a:cubicBezTo>
                <a:cubicBezTo>
                  <a:pt x="3999176" y="1337384"/>
                  <a:pt x="4031845" y="1353635"/>
                  <a:pt x="4064991" y="1357443"/>
                </a:cubicBezTo>
                <a:cubicBezTo>
                  <a:pt x="4094560" y="1360998"/>
                  <a:pt x="4261720" y="1371917"/>
                  <a:pt x="4296295" y="1338398"/>
                </a:cubicBezTo>
                <a:cubicBezTo>
                  <a:pt x="4301064" y="1364552"/>
                  <a:pt x="4291050" y="1375217"/>
                  <a:pt x="4282702" y="1387152"/>
                </a:cubicBezTo>
                <a:cubicBezTo>
                  <a:pt x="4271019" y="1404164"/>
                  <a:pt x="4269110" y="1416099"/>
                  <a:pt x="4291288" y="1429556"/>
                </a:cubicBezTo>
                <a:cubicBezTo>
                  <a:pt x="4354480" y="1468154"/>
                  <a:pt x="4353524" y="1469422"/>
                  <a:pt x="4294626" y="1521730"/>
                </a:cubicBezTo>
                <a:cubicBezTo>
                  <a:pt x="4291763" y="1524015"/>
                  <a:pt x="4292957" y="1531633"/>
                  <a:pt x="4292480" y="1536712"/>
                </a:cubicBezTo>
                <a:cubicBezTo>
                  <a:pt x="4307980" y="1544836"/>
                  <a:pt x="4326102" y="1524523"/>
                  <a:pt x="4344224" y="1546361"/>
                </a:cubicBezTo>
                <a:cubicBezTo>
                  <a:pt x="4265296" y="1642341"/>
                  <a:pt x="4144874" y="1665955"/>
                  <a:pt x="4035898" y="1738070"/>
                </a:cubicBezTo>
                <a:cubicBezTo>
                  <a:pt x="4124128" y="1761938"/>
                  <a:pt x="4177066" y="1678652"/>
                  <a:pt x="4241926" y="1689317"/>
                </a:cubicBezTo>
                <a:cubicBezTo>
                  <a:pt x="4274357" y="1715471"/>
                  <a:pt x="4178020" y="1757368"/>
                  <a:pt x="4269826" y="1769810"/>
                </a:cubicBezTo>
                <a:cubicBezTo>
                  <a:pt x="4230002" y="1792663"/>
                  <a:pt x="4200434" y="1815006"/>
                  <a:pt x="4173012" y="1841415"/>
                </a:cubicBezTo>
                <a:cubicBezTo>
                  <a:pt x="4124128" y="1888644"/>
                  <a:pt x="4114590" y="1919623"/>
                  <a:pt x="4137244" y="1983103"/>
                </a:cubicBezTo>
                <a:cubicBezTo>
                  <a:pt x="4152029" y="2024746"/>
                  <a:pt x="4173728" y="2063089"/>
                  <a:pt x="4154652" y="2112602"/>
                </a:cubicBezTo>
                <a:cubicBezTo>
                  <a:pt x="4141298" y="2146628"/>
                  <a:pt x="4146544" y="2168972"/>
                  <a:pt x="4196142" y="2153737"/>
                </a:cubicBezTo>
                <a:cubicBezTo>
                  <a:pt x="4249557" y="2137485"/>
                  <a:pt x="4269587" y="2167956"/>
                  <a:pt x="4256234" y="2227627"/>
                </a:cubicBezTo>
                <a:cubicBezTo>
                  <a:pt x="4247650" y="2265970"/>
                  <a:pt x="4256712" y="2277649"/>
                  <a:pt x="4293433" y="2273333"/>
                </a:cubicBezTo>
                <a:cubicBezTo>
                  <a:pt x="4333972" y="2268509"/>
                  <a:pt x="4372602" y="2243370"/>
                  <a:pt x="4422678" y="2255559"/>
                </a:cubicBezTo>
                <a:cubicBezTo>
                  <a:pt x="4382618" y="2325134"/>
                  <a:pt x="4297010" y="2305328"/>
                  <a:pt x="4250272" y="2371602"/>
                </a:cubicBezTo>
                <a:cubicBezTo>
                  <a:pt x="4306072" y="2371854"/>
                  <a:pt x="4348756" y="2371602"/>
                  <a:pt x="4390009" y="2357127"/>
                </a:cubicBezTo>
                <a:cubicBezTo>
                  <a:pt x="4407179" y="2351286"/>
                  <a:pt x="4426018" y="2345194"/>
                  <a:pt x="4435554" y="2365252"/>
                </a:cubicBezTo>
                <a:cubicBezTo>
                  <a:pt x="4446762" y="2389375"/>
                  <a:pt x="4423632" y="2398516"/>
                  <a:pt x="4409562" y="2402832"/>
                </a:cubicBezTo>
                <a:cubicBezTo>
                  <a:pt x="4369978" y="2415021"/>
                  <a:pt x="4339695" y="2443968"/>
                  <a:pt x="4307026" y="2466566"/>
                </a:cubicBezTo>
                <a:cubicBezTo>
                  <a:pt x="4235250" y="2516082"/>
                  <a:pt x="4156558" y="2557470"/>
                  <a:pt x="4095751" y="2639233"/>
                </a:cubicBezTo>
                <a:cubicBezTo>
                  <a:pt x="4172297" y="2618411"/>
                  <a:pt x="4229288" y="2569913"/>
                  <a:pt x="4300350" y="2560010"/>
                </a:cubicBezTo>
                <a:cubicBezTo>
                  <a:pt x="4238826" y="2634409"/>
                  <a:pt x="4159659" y="2683415"/>
                  <a:pt x="4084784" y="2737500"/>
                </a:cubicBezTo>
                <a:cubicBezTo>
                  <a:pt x="4063322" y="2752735"/>
                  <a:pt x="4041622" y="2763146"/>
                  <a:pt x="4036853" y="2796409"/>
                </a:cubicBezTo>
                <a:cubicBezTo>
                  <a:pt x="4027552" y="2860905"/>
                  <a:pt x="3999653" y="2914228"/>
                  <a:pt x="3940039" y="2942666"/>
                </a:cubicBezTo>
                <a:cubicBezTo>
                  <a:pt x="3939562" y="2942922"/>
                  <a:pt x="3942900" y="2952571"/>
                  <a:pt x="3944808" y="2959171"/>
                </a:cubicBezTo>
                <a:cubicBezTo>
                  <a:pt x="3981292" y="2961204"/>
                  <a:pt x="4010145" y="2923115"/>
                  <a:pt x="4056645" y="2935557"/>
                </a:cubicBezTo>
                <a:cubicBezTo>
                  <a:pt x="4012052" y="2987356"/>
                  <a:pt x="3974853" y="3033825"/>
                  <a:pt x="3911662" y="3058455"/>
                </a:cubicBezTo>
                <a:cubicBezTo>
                  <a:pt x="3861109" y="3078006"/>
                  <a:pt x="3798633" y="3089433"/>
                  <a:pt x="3761910" y="3152912"/>
                </a:cubicBezTo>
                <a:cubicBezTo>
                  <a:pt x="3804594" y="3165356"/>
                  <a:pt x="3836310" y="3149613"/>
                  <a:pt x="3868264" y="3138440"/>
                </a:cubicBezTo>
                <a:cubicBezTo>
                  <a:pt x="3917147" y="3121173"/>
                  <a:pt x="3965554" y="3101622"/>
                  <a:pt x="4014438" y="3084354"/>
                </a:cubicBezTo>
                <a:cubicBezTo>
                  <a:pt x="4033038" y="3077753"/>
                  <a:pt x="4053307" y="3073181"/>
                  <a:pt x="4065229" y="3104668"/>
                </a:cubicBezTo>
                <a:cubicBezTo>
                  <a:pt x="4002991" y="3111271"/>
                  <a:pt x="3965792" y="3153929"/>
                  <a:pt x="3926686" y="3194048"/>
                </a:cubicBezTo>
                <a:cubicBezTo>
                  <a:pt x="3904746" y="3216647"/>
                  <a:pt x="3886862" y="3246864"/>
                  <a:pt x="3847279" y="3235438"/>
                </a:cubicBezTo>
                <a:cubicBezTo>
                  <a:pt x="3826532" y="3229344"/>
                  <a:pt x="3813418" y="3246355"/>
                  <a:pt x="3815565" y="3267177"/>
                </a:cubicBezTo>
                <a:cubicBezTo>
                  <a:pt x="3823433" y="3340561"/>
                  <a:pt x="3775026" y="3366206"/>
                  <a:pt x="3724950" y="3380425"/>
                </a:cubicBezTo>
                <a:cubicBezTo>
                  <a:pt x="3630043" y="3407087"/>
                  <a:pt x="3551113" y="3469805"/>
                  <a:pt x="3458831" y="3504084"/>
                </a:cubicBezTo>
                <a:cubicBezTo>
                  <a:pt x="3369170" y="3537348"/>
                  <a:pt x="3299779" y="3616317"/>
                  <a:pt x="3209882" y="3657707"/>
                </a:cubicBezTo>
                <a:cubicBezTo>
                  <a:pt x="3144781" y="3687670"/>
                  <a:pt x="3082544" y="3726265"/>
                  <a:pt x="3015536" y="3753434"/>
                </a:cubicBezTo>
                <a:cubicBezTo>
                  <a:pt x="2856963" y="3817676"/>
                  <a:pt x="2695288" y="3869222"/>
                  <a:pt x="2524314" y="3876585"/>
                </a:cubicBezTo>
                <a:cubicBezTo>
                  <a:pt x="2383147" y="3882426"/>
                  <a:pt x="1158667" y="3876841"/>
                  <a:pt x="661243" y="3041189"/>
                </a:cubicBezTo>
                <a:cubicBezTo>
                  <a:pt x="651705" y="3037125"/>
                  <a:pt x="640975" y="3026461"/>
                  <a:pt x="637637" y="3016303"/>
                </a:cubicBezTo>
                <a:cubicBezTo>
                  <a:pt x="621659" y="2968820"/>
                  <a:pt x="582552" y="2948253"/>
                  <a:pt x="547261" y="2922608"/>
                </a:cubicBezTo>
                <a:cubicBezTo>
                  <a:pt x="516261" y="2900009"/>
                  <a:pt x="483353" y="2876394"/>
                  <a:pt x="470476" y="2838305"/>
                </a:cubicBezTo>
                <a:cubicBezTo>
                  <a:pt x="453546" y="2787522"/>
                  <a:pt x="501714" y="2829165"/>
                  <a:pt x="510538" y="2809867"/>
                </a:cubicBezTo>
                <a:cubicBezTo>
                  <a:pt x="492177" y="2783460"/>
                  <a:pt x="463799" y="2759336"/>
                  <a:pt x="456407" y="2729374"/>
                </a:cubicBezTo>
                <a:cubicBezTo>
                  <a:pt x="429463" y="2621204"/>
                  <a:pt x="371278" y="2542489"/>
                  <a:pt x="284241" y="2481294"/>
                </a:cubicBezTo>
                <a:cubicBezTo>
                  <a:pt x="259203" y="2463774"/>
                  <a:pt x="242750" y="2431779"/>
                  <a:pt x="208651" y="2426702"/>
                </a:cubicBezTo>
                <a:cubicBezTo>
                  <a:pt x="132821" y="2415529"/>
                  <a:pt x="156667" y="2328180"/>
                  <a:pt x="116605" y="2289331"/>
                </a:cubicBezTo>
                <a:cubicBezTo>
                  <a:pt x="108974" y="2281966"/>
                  <a:pt x="102060" y="2267494"/>
                  <a:pt x="103490" y="2257592"/>
                </a:cubicBezTo>
                <a:cubicBezTo>
                  <a:pt x="105635" y="2243370"/>
                  <a:pt x="114698" y="2229913"/>
                  <a:pt x="122328" y="2217216"/>
                </a:cubicBezTo>
                <a:cubicBezTo>
                  <a:pt x="130198" y="2204521"/>
                  <a:pt x="142119" y="2193348"/>
                  <a:pt x="136397" y="2176590"/>
                </a:cubicBezTo>
                <a:cubicBezTo>
                  <a:pt x="134014" y="2169734"/>
                  <a:pt x="135681" y="2145866"/>
                  <a:pt x="118036" y="2164655"/>
                </a:cubicBezTo>
                <a:cubicBezTo>
                  <a:pt x="69629" y="2216201"/>
                  <a:pt x="41491" y="2167450"/>
                  <a:pt x="0" y="2144088"/>
                </a:cubicBezTo>
                <a:cubicBezTo>
                  <a:pt x="33383" y="2119965"/>
                  <a:pt x="63429" y="2102953"/>
                  <a:pt x="68437" y="2066897"/>
                </a:cubicBezTo>
                <a:cubicBezTo>
                  <a:pt x="78690" y="1992498"/>
                  <a:pt x="122565" y="1958473"/>
                  <a:pt x="189096" y="1951871"/>
                </a:cubicBezTo>
                <a:cubicBezTo>
                  <a:pt x="164535" y="1880012"/>
                  <a:pt x="164535" y="1880012"/>
                  <a:pt x="243942" y="1870107"/>
                </a:cubicBezTo>
                <a:cubicBezTo>
                  <a:pt x="213419" y="1824403"/>
                  <a:pt x="213419" y="1812722"/>
                  <a:pt x="250381" y="1796979"/>
                </a:cubicBezTo>
                <a:cubicBezTo>
                  <a:pt x="285911" y="1781998"/>
                  <a:pt x="325255" y="1776919"/>
                  <a:pt x="358164" y="1753813"/>
                </a:cubicBezTo>
                <a:cubicBezTo>
                  <a:pt x="327879" y="1695412"/>
                  <a:pt x="319295" y="1627615"/>
                  <a:pt x="256819" y="1599175"/>
                </a:cubicBezTo>
                <a:cubicBezTo>
                  <a:pt x="247042" y="1594859"/>
                  <a:pt x="240366" y="1577338"/>
                  <a:pt x="246564" y="1567182"/>
                </a:cubicBezTo>
                <a:cubicBezTo>
                  <a:pt x="269218" y="1530364"/>
                  <a:pt x="236788" y="1460535"/>
                  <a:pt x="307371" y="1452664"/>
                </a:cubicBezTo>
                <a:cubicBezTo>
                  <a:pt x="316195" y="1451902"/>
                  <a:pt x="324303" y="1444284"/>
                  <a:pt x="317387" y="1434381"/>
                </a:cubicBezTo>
                <a:cubicBezTo>
                  <a:pt x="293540" y="1399848"/>
                  <a:pt x="322394" y="1402133"/>
                  <a:pt x="339801" y="1397816"/>
                </a:cubicBezTo>
                <a:cubicBezTo>
                  <a:pt x="360787" y="1392485"/>
                  <a:pt x="384632" y="1407720"/>
                  <a:pt x="404186" y="1388929"/>
                </a:cubicBezTo>
                <a:cubicBezTo>
                  <a:pt x="399654" y="1369123"/>
                  <a:pt x="382725" y="1369377"/>
                  <a:pt x="370802" y="1363030"/>
                </a:cubicBezTo>
                <a:cubicBezTo>
                  <a:pt x="335987" y="1344747"/>
                  <a:pt x="307609" y="1322911"/>
                  <a:pt x="305940" y="1275427"/>
                </a:cubicBezTo>
                <a:cubicBezTo>
                  <a:pt x="304749" y="1237085"/>
                  <a:pt x="300933" y="1203314"/>
                  <a:pt x="349102" y="1191633"/>
                </a:cubicBezTo>
                <a:cubicBezTo>
                  <a:pt x="369132" y="1186808"/>
                  <a:pt x="363408" y="1159132"/>
                  <a:pt x="351962" y="1145419"/>
                </a:cubicBezTo>
                <a:cubicBezTo>
                  <a:pt x="331455" y="1121043"/>
                  <a:pt x="314526" y="1088542"/>
                  <a:pt x="279233" y="1086257"/>
                </a:cubicBezTo>
                <a:cubicBezTo>
                  <a:pt x="257772" y="1084734"/>
                  <a:pt x="241318" y="1074575"/>
                  <a:pt x="224388" y="1062896"/>
                </a:cubicBezTo>
                <a:cubicBezTo>
                  <a:pt x="212228" y="1054515"/>
                  <a:pt x="197681" y="1047406"/>
                  <a:pt x="199111" y="1029379"/>
                </a:cubicBezTo>
                <a:cubicBezTo>
                  <a:pt x="200542" y="1012112"/>
                  <a:pt x="214610" y="1005002"/>
                  <a:pt x="228919" y="1001447"/>
                </a:cubicBezTo>
                <a:cubicBezTo>
                  <a:pt x="276611" y="990021"/>
                  <a:pt x="321440" y="973262"/>
                  <a:pt x="361264" y="934920"/>
                </a:cubicBezTo>
                <a:cubicBezTo>
                  <a:pt x="334794" y="914607"/>
                  <a:pt x="309518" y="899879"/>
                  <a:pt x="289964" y="879311"/>
                </a:cubicBezTo>
                <a:cubicBezTo>
                  <a:pt x="242750" y="829544"/>
                  <a:pt x="642644" y="672875"/>
                  <a:pt x="662674" y="617012"/>
                </a:cubicBezTo>
                <a:cubicBezTo>
                  <a:pt x="668873" y="599745"/>
                  <a:pt x="690096" y="581971"/>
                  <a:pt x="707744" y="576892"/>
                </a:cubicBezTo>
                <a:cubicBezTo>
                  <a:pt x="790487" y="553024"/>
                  <a:pt x="862262" y="499446"/>
                  <a:pt x="946915" y="479640"/>
                </a:cubicBezTo>
                <a:cubicBezTo>
                  <a:pt x="1026799" y="460851"/>
                  <a:pt x="1105490" y="435712"/>
                  <a:pt x="1193003" y="410829"/>
                </a:cubicBezTo>
                <a:cubicBezTo>
                  <a:pt x="1139351" y="348364"/>
                  <a:pt x="1044206" y="355728"/>
                  <a:pt x="1022030" y="265586"/>
                </a:cubicBezTo>
                <a:cubicBezTo>
                  <a:pt x="1108590" y="242225"/>
                  <a:pt x="1199679" y="268888"/>
                  <a:pt x="1283141" y="231814"/>
                </a:cubicBezTo>
                <a:cubicBezTo>
                  <a:pt x="1290295" y="228514"/>
                  <a:pt x="1300072" y="231814"/>
                  <a:pt x="1308655" y="232831"/>
                </a:cubicBezTo>
                <a:cubicBezTo>
                  <a:pt x="1480584" y="252636"/>
                  <a:pt x="1651797" y="235371"/>
                  <a:pt x="1821341" y="210485"/>
                </a:cubicBezTo>
                <a:cubicBezTo>
                  <a:pt x="2065522" y="174938"/>
                  <a:pt x="2310657" y="152338"/>
                  <a:pt x="2556268" y="136340"/>
                </a:cubicBezTo>
                <a:cubicBezTo>
                  <a:pt x="2759196" y="123136"/>
                  <a:pt x="2962599" y="117297"/>
                  <a:pt x="3164574" y="91905"/>
                </a:cubicBezTo>
                <a:cubicBezTo>
                  <a:pt x="3380616" y="64736"/>
                  <a:pt x="3596420" y="34011"/>
                  <a:pt x="3812226" y="5572"/>
                </a:cubicBezTo>
                <a:cubicBezTo>
                  <a:pt x="3822002" y="4301"/>
                  <a:pt x="3832792" y="302"/>
                  <a:pt x="3843224" y="17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73DB88-E4D6-4525-480B-2F5AE8D5E0E1}"/>
              </a:ext>
            </a:extLst>
          </p:cNvPr>
          <p:cNvSpPr txBox="1"/>
          <p:nvPr/>
        </p:nvSpPr>
        <p:spPr>
          <a:xfrm>
            <a:off x="381625" y="2229740"/>
            <a:ext cx="36112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Talking-</a:t>
            </a:r>
          </a:p>
        </p:txBody>
      </p:sp>
    </p:spTree>
    <p:extLst>
      <p:ext uri="{BB962C8B-B14F-4D97-AF65-F5344CB8AC3E}">
        <p14:creationId xmlns:p14="http://schemas.microsoft.com/office/powerpoint/2010/main" val="13651657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5FD8F04A-837A-66E2-4337-173F90A5B1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3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5B60D-869C-A8B0-C3E9-4270FEAA0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473" y="1998924"/>
            <a:ext cx="5541054" cy="22136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Reason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8B28-0E23-298F-C404-58FB45472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0419" y="4300833"/>
            <a:ext cx="4431162" cy="119187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cap="all" dirty="0"/>
              <a:t>I think you're smart cool and classy</a:t>
            </a:r>
          </a:p>
          <a:p>
            <a:pPr marL="0" indent="0" algn="ctr">
              <a:buNone/>
            </a:pPr>
            <a:r>
              <a:rPr lang="en-US" sz="2400" cap="all" dirty="0" err="1"/>
              <a:t>uwu</a:t>
            </a:r>
          </a:p>
        </p:txBody>
      </p:sp>
    </p:spTree>
    <p:extLst>
      <p:ext uri="{BB962C8B-B14F-4D97-AF65-F5344CB8AC3E}">
        <p14:creationId xmlns:p14="http://schemas.microsoft.com/office/powerpoint/2010/main" val="7234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13B35"/>
      </a:dk2>
      <a:lt2>
        <a:srgbClr val="E8E5E2"/>
      </a:lt2>
      <a:accent1>
        <a:srgbClr val="90A5C3"/>
      </a:accent1>
      <a:accent2>
        <a:srgbClr val="7AAAB3"/>
      </a:accent2>
      <a:accent3>
        <a:srgbClr val="80AA9F"/>
      </a:accent3>
      <a:accent4>
        <a:srgbClr val="77AF8A"/>
      </a:accent4>
      <a:accent5>
        <a:srgbClr val="85AB82"/>
      </a:accent5>
      <a:accent6>
        <a:srgbClr val="8FAA74"/>
      </a:accent6>
      <a:hlink>
        <a:srgbClr val="987F5C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BrushVTI</vt:lpstr>
      <vt:lpstr>PowerPoint Presentation</vt:lpstr>
      <vt:lpstr>Reason 1</vt:lpstr>
      <vt:lpstr>Reason 2</vt:lpstr>
      <vt:lpstr>Reason 3</vt:lpstr>
      <vt:lpstr>Reason 4</vt:lpstr>
      <vt:lpstr>Reason 5</vt:lpstr>
      <vt:lpstr>Reason 6</vt:lpstr>
      <vt:lpstr>Reason 7</vt:lpstr>
      <vt:lpstr>Reason 8</vt:lpstr>
      <vt:lpstr>Reason 10</vt:lpstr>
      <vt:lpstr>miau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246</cp:revision>
  <dcterms:created xsi:type="dcterms:W3CDTF">2023-02-15T18:24:28Z</dcterms:created>
  <dcterms:modified xsi:type="dcterms:W3CDTF">2023-05-04T19:16:01Z</dcterms:modified>
</cp:coreProperties>
</file>