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9.png"/><Relationship Id="rId4" Type="http://schemas.openxmlformats.org/officeDocument/2006/relationships/image" Target="../media/image2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1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2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3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4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2394092"/>
            <a:ext cx="3555713" cy="274940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39" name="Google Shape;39;p15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69525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3394444"/>
            <a:ext cx="1739372" cy="105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2518174"/>
            <a:ext cx="1864519" cy="79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6" name="Google Shape;46;p16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6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3" name="Google Shape;53;p17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7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7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8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8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59" name="Google Shape;59;p1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18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8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18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grpSp>
        <p:nvGrpSpPr>
          <p:cNvPr id="71" name="Google Shape;71;p19"/>
          <p:cNvGrpSpPr/>
          <p:nvPr/>
        </p:nvGrpSpPr>
        <p:grpSpPr>
          <a:xfrm>
            <a:off x="-495300" y="-952756"/>
            <a:ext cx="10278090" cy="6763121"/>
            <a:chOff x="-495300" y="-1270341"/>
            <a:chExt cx="10278090" cy="9017494"/>
          </a:xfrm>
        </p:grpSpPr>
        <p:pic>
          <p:nvPicPr>
            <p:cNvPr id="72" name="Google Shape;72;p19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9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9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139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19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2" name="Google Shape;82;p20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6857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394913"/>
            <a:ext cx="530180" cy="52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68580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21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91" name="Google Shape;91;p2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2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21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21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072150"/>
            <a:ext cx="517211" cy="48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6858001" cy="52380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/>
          <p:nvPr/>
        </p:nvSpPr>
        <p:spPr>
          <a:xfrm>
            <a:off x="95534" y="102804"/>
            <a:ext cx="9048466" cy="1317675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1981199"/>
            <a:ext cx="608418" cy="53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385822"/>
            <a:ext cx="574172" cy="54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6858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24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122" name="Google Shape;122;p2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24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4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2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140032"/>
            <a:ext cx="522685" cy="42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30708"/>
            <a:ext cx="6858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/>
        </p:nvSpPr>
        <p:spPr>
          <a:xfrm>
            <a:off x="95534" y="102804"/>
            <a:ext cx="9075762" cy="1317675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1965277"/>
            <a:ext cx="616496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441457" y="0"/>
            <a:ext cx="6702539" cy="517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310184"/>
            <a:ext cx="644857" cy="64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5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1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9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0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/>
        </p:nvSpPr>
        <p:spPr>
          <a:xfrm>
            <a:off x="196032" y="271949"/>
            <a:ext cx="8092007" cy="697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" sz="66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Primer </a:t>
            </a:r>
            <a:r>
              <a:rPr lang="es" sz="6600" b="1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9"/>
          <p:cNvSpPr txBox="1"/>
          <p:nvPr/>
        </p:nvSpPr>
        <p:spPr>
          <a:xfrm>
            <a:off x="381000" y="805450"/>
            <a:ext cx="82248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" sz="30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Trimestre 1| </a:t>
            </a:r>
            <a:r>
              <a:rPr lang="es" sz="3000" b="1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ADSI</a:t>
            </a:r>
            <a:r>
              <a:rPr lang="es" sz="3000" b="1" i="0" u="none" strike="noStrike" cap="none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3000" b="1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1803170 </a:t>
            </a:r>
            <a:r>
              <a:rPr lang="es" sz="3000" b="1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G3</a:t>
            </a:r>
            <a:r>
              <a:rPr lang="es" sz="30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 | Diurno </a:t>
            </a:r>
            <a:endParaRPr sz="3000" b="0" i="0" u="none" strike="noStrike" cap="none" dirty="0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9"/>
          <p:cNvSpPr txBox="1"/>
          <p:nvPr/>
        </p:nvSpPr>
        <p:spPr>
          <a:xfrm>
            <a:off x="381000" y="3746642"/>
            <a:ext cx="56253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</a:t>
            </a:r>
            <a:endParaRPr sz="14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Regional Distrito </a:t>
            </a:r>
            <a:r>
              <a:rPr lang="es" sz="1400" b="1" i="0" u="none" strike="noStrike" cap="none" dirty="0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Febrero 2019</a:t>
            </a:r>
            <a:endParaRPr sz="14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Calle 69 </a:t>
            </a: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No. </a:t>
            </a:r>
            <a:r>
              <a:rPr lang="es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sur, Bogotá D.C, Colombia</a:t>
            </a:r>
            <a:endParaRPr sz="14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/>
        </p:nvSpPr>
        <p:spPr>
          <a:xfrm>
            <a:off x="3875239" y="147389"/>
            <a:ext cx="5664870" cy="697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Componente</a:t>
            </a:r>
            <a:endParaRPr sz="4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5429750" y="669300"/>
            <a:ext cx="3492000" cy="837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4400" b="1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Metodológico</a:t>
            </a:r>
            <a:endParaRPr sz="4400" b="1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40"/>
          <p:cNvSpPr txBox="1"/>
          <p:nvPr/>
        </p:nvSpPr>
        <p:spPr>
          <a:xfrm>
            <a:off x="3916146" y="1555972"/>
            <a:ext cx="4986900" cy="29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Times New Roman"/>
              <a:buChar char="➢"/>
            </a:pPr>
            <a:r>
              <a:rPr lang="es" sz="2800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 Proyecto</a:t>
            </a:r>
            <a:endParaRPr sz="28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Times New Roman"/>
              <a:buChar char="➢"/>
            </a:pPr>
            <a:r>
              <a:rPr lang="es" sz="2800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sz="28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Times New Roman"/>
              <a:buChar char="➢"/>
            </a:pPr>
            <a:r>
              <a:rPr lang="es" sz="2800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 </a:t>
            </a:r>
            <a:endParaRPr sz="28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Times New Roman"/>
              <a:buChar char="➢"/>
            </a:pPr>
            <a:r>
              <a:rPr lang="es" sz="2800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sz="28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Times New Roman"/>
              <a:buChar char="➢"/>
            </a:pPr>
            <a:r>
              <a:rPr lang="es" sz="2800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Alcance del proyecto</a:t>
            </a:r>
            <a:endParaRPr sz="28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Times New Roman"/>
              <a:buChar char="➢"/>
            </a:pPr>
            <a:r>
              <a:rPr lang="es" sz="2800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sz="28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992" y="1396476"/>
            <a:ext cx="1479937" cy="206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/>
        </p:nvSpPr>
        <p:spPr>
          <a:xfrm>
            <a:off x="-69300" y="0"/>
            <a:ext cx="9144000" cy="95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 del proyecto</a:t>
            </a:r>
            <a:endParaRPr sz="3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1024025" y="1044500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0" dirty="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Kyūkeisho</a:t>
            </a:r>
            <a:endParaRPr sz="1000" dirty="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de información para una tienda de videojuegos</a:t>
            </a:r>
            <a:endParaRPr sz="2400" dirty="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Andres Felipe Olaya Cadena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Anderson Dario Quiros Ramirez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Angela Tatiana </a:t>
            </a:r>
            <a:r>
              <a:rPr lang="es" sz="2000">
                <a:latin typeface="Times New Roman"/>
                <a:ea typeface="Times New Roman"/>
                <a:cs typeface="Times New Roman"/>
                <a:sym typeface="Times New Roman"/>
              </a:rPr>
              <a:t>Rozo </a:t>
            </a:r>
            <a:r>
              <a:rPr lang="es" sz="2000" smtClean="0">
                <a:latin typeface="Times New Roman"/>
                <a:ea typeface="Times New Roman"/>
                <a:cs typeface="Times New Roman"/>
                <a:sym typeface="Times New Roman"/>
              </a:rPr>
              <a:t>Carrillo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925" y="2704875"/>
            <a:ext cx="1858900" cy="1844525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/>
        </p:nvSpPr>
        <p:spPr>
          <a:xfrm>
            <a:off x="2362000" y="76200"/>
            <a:ext cx="46881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000" b="1" i="0" u="none" strike="noStrike" cap="none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sz="3000" b="1" i="0" u="none" strike="noStrike" cap="none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998750" y="1224225"/>
            <a:ext cx="6721500" cy="3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2"/>
          <p:cNvSpPr txBox="1"/>
          <p:nvPr/>
        </p:nvSpPr>
        <p:spPr>
          <a:xfrm>
            <a:off x="303000" y="771525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Diseñar un aplicativo web para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solucionar los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problemas de comunicación en la tienda de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videojuegos del barrio Diana Turbay.</a:t>
            </a:r>
            <a:endParaRPr sz="20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39" y="2199861"/>
            <a:ext cx="4117381" cy="208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/>
        </p:nvSpPr>
        <p:spPr>
          <a:xfrm>
            <a:off x="2316181" y="60427"/>
            <a:ext cx="41064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132522" y="1000538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Sugerir al cliente los horarios </a:t>
            </a:r>
            <a:r>
              <a:rPr lang="e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e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disponibilidad.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Permitir al cliente agendar citas desde un dispositivo.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Promocionar los productos disponibles en el local desde el aplicativo web.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Calcular las ganancias obtenidas en el dia y generar un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reporte diario de ventas.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15" y="2928688"/>
            <a:ext cx="2573871" cy="19291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s" sz="3000" b="1" i="0" u="none" strike="noStrike" cap="non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sz="1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194705" y="1048961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La tienda de videojuegos ofrece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servicios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de xbox, internet, productos alimenticios, fotocopias.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El lugar no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cuenta con ningún tipo de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publicidad,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tras llevar una contabilidad en una hoja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manual,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le ha causado problemas en cuanto a ganancias y pérdidas del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dia,</a:t>
            </a:r>
            <a:r>
              <a:rPr lang="es-CO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hoja podria perderse y ocasionar problemas.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Los clientes no saben exactamente los horarios de atención del local de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videojuegos.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41" y="3549930"/>
            <a:ext cx="1278134" cy="1593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Alcance del proyecto</a:t>
            </a:r>
            <a:endParaRPr sz="1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5"/>
          <p:cNvSpPr txBox="1"/>
          <p:nvPr/>
        </p:nvSpPr>
        <p:spPr>
          <a:xfrm>
            <a:off x="729075" y="1194275"/>
            <a:ext cx="7520400" cy="3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5"/>
          <p:cNvSpPr txBox="1"/>
          <p:nvPr/>
        </p:nvSpPr>
        <p:spPr>
          <a:xfrm>
            <a:off x="212035" y="1033669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El proyecto va dirigido para la tienda de videojuegos ubicada en el barrio Diana Turbay Cra 2b Cll 47 - 37 Sur, con el cual queremos lograr un inventario de ventas e ingreso de clientes para llevar un control diario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, que facilitaria el manejo economico de la tienda de videojuegos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cuando el usuario quiera adquirir un producto o servicio solo sea necesario ingresar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al aplicativo web y adquirir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el producto o servicio que desee no sin antes verificar el horario disponible.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22" y="3134381"/>
            <a:ext cx="2015609" cy="19213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sz="3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46"/>
          <p:cNvSpPr txBox="1"/>
          <p:nvPr/>
        </p:nvSpPr>
        <p:spPr>
          <a:xfrm>
            <a:off x="185529" y="955800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La presente información se enfocará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 solucionar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el problema de publicidad en el local de videojuegos </a:t>
            </a:r>
            <a:r>
              <a:rPr lang="e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ubicado en el barrio del Diana turbay</a:t>
            </a:r>
            <a:r>
              <a:rPr lang="e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por medio del ya mencionado aplicativo web </a:t>
            </a:r>
            <a:r>
              <a:rPr lang="e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“kyukeisho”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, el cual, ayudará a mejorar las ventas</a:t>
            </a:r>
            <a:r>
              <a:rPr lang="es" sz="20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s" sz="20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2000" smtClean="0"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consiguiente el proyecto aquí presentado dará como resultado una solución práctica a todos estos inconvenientes.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34" y="3713412"/>
            <a:ext cx="1245560" cy="14300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ena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372</Words>
  <Application>Microsoft Office PowerPoint</Application>
  <PresentationFormat>Presentación en pantalla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Times New Roman</vt:lpstr>
      <vt:lpstr>sena2017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19</cp:revision>
  <dcterms:modified xsi:type="dcterms:W3CDTF">2019-04-10T13:01:31Z</dcterms:modified>
</cp:coreProperties>
</file>