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a:t>
            </a:r>
            <a:r>
              <a:rPr lang="es-CO" sz="3000" b="1" dirty="0">
                <a:solidFill>
                  <a:srgbClr val="31859B"/>
                </a:solidFill>
                <a:latin typeface="Calibri"/>
                <a:ea typeface="Calibri"/>
                <a:cs typeface="Calibri"/>
                <a:sym typeface="Calibri"/>
              </a:rPr>
              <a:t>I</a:t>
            </a:r>
            <a:r>
              <a:rPr lang="es" sz="3000" b="1" i="0" u="none" strike="noStrike" cap="none">
                <a:solidFill>
                  <a:srgbClr val="31859B"/>
                </a:solidFill>
                <a:latin typeface="Calibri"/>
                <a:ea typeface="Calibri"/>
                <a:cs typeface="Calibri"/>
                <a:sym typeface="Calibri"/>
              </a:rPr>
              <a:t>| </a:t>
            </a:r>
            <a:r>
              <a:rPr lang="es" sz="3000" b="1">
                <a:solidFill>
                  <a:srgbClr val="31859B"/>
                </a:solidFill>
                <a:latin typeface="Calibri"/>
                <a:ea typeface="Calibri"/>
                <a:cs typeface="Calibri"/>
                <a:sym typeface="Calibri"/>
              </a:rPr>
              <a:t>ADSI</a:t>
            </a:r>
            <a:r>
              <a:rPr lang="es" sz="3000" b="1" i="0" u="none" strike="noStrike" cap="none">
                <a:solidFill>
                  <a:srgbClr val="31859B"/>
                </a:solidFill>
                <a:latin typeface="Calibri"/>
                <a:ea typeface="Calibri"/>
                <a:cs typeface="Calibri"/>
                <a:sym typeface="Calibri"/>
              </a:rPr>
              <a:t> </a:t>
            </a:r>
            <a:r>
              <a:rPr lang="es" sz="3000" b="1">
                <a:solidFill>
                  <a:srgbClr val="31859B"/>
                </a:solidFill>
                <a:latin typeface="Calibri"/>
                <a:ea typeface="Calibri"/>
                <a:cs typeface="Calibri"/>
                <a:sym typeface="Calibri"/>
              </a:rPr>
              <a:t>1803170</a:t>
            </a:r>
            <a:r>
              <a:rPr lang="es" sz="3000" b="1" i="0" u="none" strike="noStrike" cap="none">
                <a:solidFill>
                  <a:srgbClr val="31859B"/>
                </a:solidFill>
                <a:latin typeface="Calibri"/>
                <a:ea typeface="Calibri"/>
                <a:cs typeface="Calibri"/>
                <a:sym typeface="Calibri"/>
              </a:rPr>
              <a:t> </a:t>
            </a:r>
            <a:r>
              <a:rPr lang="es" sz="3000" b="1" i="0" u="none" strike="noStrike" cap="none" dirty="0">
                <a:solidFill>
                  <a:srgbClr val="31859B"/>
                </a:solidFill>
                <a:latin typeface="Calibri"/>
                <a:ea typeface="Calibri"/>
                <a:cs typeface="Calibri"/>
                <a:sym typeface="Calibri"/>
              </a:rPr>
              <a:t>|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800"/>
              </a:spcAft>
              <a:buClr>
                <a:schemeClr val="dk1"/>
              </a:buClr>
              <a:buSzPts val="1100"/>
              <a:buFont typeface="Arial"/>
              <a:buNone/>
            </a:pPr>
            <a:r>
              <a:rPr lang="es" b="1" dirty="0">
                <a:solidFill>
                  <a:srgbClr val="999999"/>
                </a:solidFill>
                <a:latin typeface="Calibri"/>
                <a:ea typeface="Calibri"/>
                <a:cs typeface="Calibri"/>
                <a:sym typeface="Calibri"/>
              </a:rPr>
              <a:t>Calle 69 </a:t>
            </a:r>
            <a:r>
              <a:rPr lang="es" sz="1400" b="1" i="0" u="none" strike="noStrike" cap="none" dirty="0">
                <a:solidFill>
                  <a:srgbClr val="999999"/>
                </a:solidFill>
                <a:latin typeface="Calibri"/>
                <a:ea typeface="Calibri"/>
                <a:cs typeface="Calibri"/>
                <a:sym typeface="Calibri"/>
              </a:rPr>
              <a:t>No. </a:t>
            </a:r>
            <a:r>
              <a:rPr lang="es" b="1" dirty="0">
                <a:solidFill>
                  <a:srgbClr val="999999"/>
                </a:solidFill>
                <a:latin typeface="Calibri"/>
                <a:ea typeface="Calibri"/>
                <a:cs typeface="Calibri"/>
                <a:sym typeface="Calibri"/>
              </a:rPr>
              <a:t>20 </a:t>
            </a:r>
            <a:r>
              <a:rPr lang="es" sz="1400" b="1" i="0" u="none" strike="noStrike" cap="none" dirty="0">
                <a:solidFill>
                  <a:srgbClr val="999999"/>
                </a:solidFill>
                <a:latin typeface="Calibri"/>
                <a:ea typeface="Calibri"/>
                <a:cs typeface="Calibri"/>
                <a:sym typeface="Calibri"/>
              </a:rPr>
              <a:t>- </a:t>
            </a:r>
            <a:r>
              <a:rPr lang="es" b="1" dirty="0">
                <a:solidFill>
                  <a:srgbClr val="999999"/>
                </a:solidFill>
                <a:latin typeface="Calibri"/>
                <a:ea typeface="Calibri"/>
                <a:cs typeface="Calibri"/>
                <a:sym typeface="Calibri"/>
              </a:rPr>
              <a:t>36</a:t>
            </a:r>
            <a:r>
              <a:rPr lang="es" sz="1400" b="1" i="0" u="none" strike="noStrike" cap="none" dirty="0">
                <a:solidFill>
                  <a:srgbClr val="999999"/>
                </a:solidFill>
                <a:latin typeface="Calibri"/>
                <a:ea typeface="Calibri"/>
                <a:cs typeface="Calibri"/>
                <a:sym typeface="Calibri"/>
              </a:rPr>
              <a:t> sur, Bogotá D.C, Colombia</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Vladimir Alberto Buitrago</a:t>
            </a:r>
            <a:endParaRPr sz="2000" dirty="0">
              <a:latin typeface="Times New Roman"/>
              <a:ea typeface="Times New Roman"/>
              <a:cs typeface="Times New Roman"/>
              <a:sym typeface="Times New Roman"/>
            </a:endParaRPr>
          </a:p>
        </p:txBody>
      </p:sp>
      <p:pic>
        <p:nvPicPr>
          <p:cNvPr id="5" name="Imagen 4">
            <a:extLst>
              <a:ext uri="{FF2B5EF4-FFF2-40B4-BE49-F238E27FC236}">
                <a16:creationId xmlns:a16="http://schemas.microsoft.com/office/drawing/2014/main" id="{8D3E4F7D-C92E-4BC9-AE6D-2605846E0673}"/>
              </a:ext>
            </a:extLst>
          </p:cNvPr>
          <p:cNvPicPr>
            <a:picLocks noChangeAspect="1"/>
          </p:cNvPicPr>
          <p:nvPr/>
        </p:nvPicPr>
        <p:blipFill>
          <a:blip r:embed="rId3"/>
          <a:stretch>
            <a:fillRect/>
          </a:stretch>
        </p:blipFill>
        <p:spPr>
          <a:xfrm>
            <a:off x="5938684" y="2689737"/>
            <a:ext cx="1573161" cy="1573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problemas de comunicación en la tienda de videojuegos.</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Calcular las ganancias obtenidas en el dia y generar un reporte. </a:t>
            </a:r>
            <a:endParaRPr sz="2000" dirty="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lo que hace que no sea tan notable para las personas interesadas y, tras llevar una contabilidad en una hoja manual, le ha causado problemas en cuanto a ganancias y pérdidas del dia </a:t>
            </a:r>
            <a:r>
              <a:rPr lang="es-MX" sz="2000" dirty="0">
                <a:latin typeface="Times New Roman"/>
                <a:ea typeface="Times New Roman"/>
                <a:cs typeface="Times New Roman"/>
                <a:sym typeface="Times New Roman"/>
              </a:rPr>
              <a:t>porque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 y no cuenta con un aplicativo web que le facilite el ingreso de datos de forma adecuada y eficiente. </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lograr un inventario de ventas e ingreso de clientes para llevar un control diario, que facilitaria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analizar, investigar,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 ya que se han visto bastante afectadas al no ser tan reconocida debido a su mala ubicación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en un lugar no muy visible para los clientes</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 y la deficiente administración del mismo.</a:t>
            </a:r>
            <a:endParaRPr sz="2000"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Por 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441</Words>
  <Application>Microsoft Office PowerPoint</Application>
  <PresentationFormat>Presentación en pantalla (16:9)</PresentationFormat>
  <Paragraphs>44</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 Olaya</cp:lastModifiedBy>
  <cp:revision>17</cp:revision>
  <dcterms:modified xsi:type="dcterms:W3CDTF">2019-12-23T18:04:15Z</dcterms:modified>
</cp:coreProperties>
</file>