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1| </a:t>
            </a:r>
            <a:r>
              <a:rPr lang="es" sz="3000" b="1" dirty="0">
                <a:solidFill>
                  <a:srgbClr val="31859B"/>
                </a:solidFill>
                <a:latin typeface="Calibri"/>
                <a:ea typeface="Calibri"/>
                <a:cs typeface="Calibri"/>
                <a:sym typeface="Calibri"/>
              </a:rPr>
              <a:t>ADSI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1803170 G3</a:t>
            </a:r>
            <a:r>
              <a:rPr lang="es" sz="3000" b="1" i="0" u="none" strike="noStrike" cap="none" dirty="0">
                <a:solidFill>
                  <a:srgbClr val="31859B"/>
                </a:solidFill>
                <a:latin typeface="Calibri"/>
                <a:ea typeface="Calibri"/>
                <a:cs typeface="Calibri"/>
                <a:sym typeface="Calibri"/>
              </a:rPr>
              <a:t> |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800"/>
              </a:spcAft>
              <a:buClr>
                <a:schemeClr val="dk1"/>
              </a:buClr>
              <a:buSzPts val="1100"/>
              <a:buFont typeface="Arial"/>
              <a:buNone/>
            </a:pPr>
            <a:r>
              <a:rPr lang="es" b="1" dirty="0">
                <a:solidFill>
                  <a:srgbClr val="999999"/>
                </a:solidFill>
                <a:latin typeface="Calibri"/>
                <a:ea typeface="Calibri"/>
                <a:cs typeface="Calibri"/>
                <a:sym typeface="Calibri"/>
              </a:rPr>
              <a:t>Calle 69 </a:t>
            </a:r>
            <a:r>
              <a:rPr lang="es" sz="1400" b="1" i="0" u="none" strike="noStrike" cap="none" dirty="0">
                <a:solidFill>
                  <a:srgbClr val="999999"/>
                </a:solidFill>
                <a:latin typeface="Calibri"/>
                <a:ea typeface="Calibri"/>
                <a:cs typeface="Calibri"/>
                <a:sym typeface="Calibri"/>
              </a:rPr>
              <a:t>No. </a:t>
            </a:r>
            <a:r>
              <a:rPr lang="es" b="1" dirty="0">
                <a:solidFill>
                  <a:srgbClr val="999999"/>
                </a:solidFill>
                <a:latin typeface="Calibri"/>
                <a:ea typeface="Calibri"/>
                <a:cs typeface="Calibri"/>
                <a:sym typeface="Calibri"/>
              </a:rPr>
              <a:t>20 </a:t>
            </a:r>
            <a:r>
              <a:rPr lang="es" sz="1400" b="1" i="0" u="none" strike="noStrike" cap="none" dirty="0">
                <a:solidFill>
                  <a:srgbClr val="999999"/>
                </a:solidFill>
                <a:latin typeface="Calibri"/>
                <a:ea typeface="Calibri"/>
                <a:cs typeface="Calibri"/>
                <a:sym typeface="Calibri"/>
              </a:rPr>
              <a:t>- </a:t>
            </a:r>
            <a:r>
              <a:rPr lang="es" b="1" dirty="0">
                <a:solidFill>
                  <a:srgbClr val="999999"/>
                </a:solidFill>
                <a:latin typeface="Calibri"/>
                <a:ea typeface="Calibri"/>
                <a:cs typeface="Calibri"/>
                <a:sym typeface="Calibri"/>
              </a:rPr>
              <a:t>36</a:t>
            </a:r>
            <a:r>
              <a:rPr lang="es" sz="1400" b="1" i="0" u="none" strike="noStrike" cap="none" dirty="0">
                <a:solidFill>
                  <a:srgbClr val="999999"/>
                </a:solidFill>
                <a:latin typeface="Calibri"/>
                <a:ea typeface="Calibri"/>
                <a:cs typeface="Calibri"/>
                <a:sym typeface="Calibri"/>
              </a:rPr>
              <a:t> sur, Bogotá D.C, Colombia</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a:latin typeface="Times New Roman"/>
                <a:ea typeface="Times New Roman"/>
                <a:cs typeface="Times New Roman"/>
                <a:sym typeface="Times New Roman"/>
              </a:rPr>
              <a:t>Vladimir Buitrago </a:t>
            </a:r>
            <a:endParaRPr sz="2000" dirty="0">
              <a:latin typeface="Times New Roman"/>
              <a:ea typeface="Times New Roman"/>
              <a:cs typeface="Times New Roman"/>
              <a:sym typeface="Times New Roman"/>
            </a:endParaRPr>
          </a:p>
        </p:txBody>
      </p:sp>
      <p:pic>
        <p:nvPicPr>
          <p:cNvPr id="3" name="Imagen 2">
            <a:extLst>
              <a:ext uri="{FF2B5EF4-FFF2-40B4-BE49-F238E27FC236}">
                <a16:creationId xmlns:a16="http://schemas.microsoft.com/office/drawing/2014/main" id="{8FC1E856-D711-434E-862D-3BB4BA0CC94A}"/>
              </a:ext>
            </a:extLst>
          </p:cNvPr>
          <p:cNvPicPr>
            <a:picLocks noChangeAspect="1"/>
          </p:cNvPicPr>
          <p:nvPr/>
        </p:nvPicPr>
        <p:blipFill>
          <a:blip r:embed="rId3"/>
          <a:stretch>
            <a:fillRect/>
          </a:stretch>
        </p:blipFill>
        <p:spPr>
          <a:xfrm>
            <a:off x="5938684" y="2689737"/>
            <a:ext cx="1573161" cy="1573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Calcular las ganancias obtenidas en el dia y generar un reporte diario de ventas. </a:t>
            </a:r>
            <a:endParaRPr sz="2000" dirty="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tras llevar una contabilidad en una hoja manual, le ha causado problemas en cuanto a ganancias y pérdidas del dia,</a:t>
            </a:r>
            <a:r>
              <a:rPr lang="es-CO" sz="2000"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lograr un inventario de ventas e ingreso de clientes para llevar un control diario, que facilitaria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a:t>
            </a:r>
            <a:r>
              <a:rPr lang="es" sz="2000">
                <a:latin typeface="Times New Roman"/>
                <a:ea typeface="Times New Roman"/>
                <a:cs typeface="Times New Roman"/>
                <a:sym typeface="Times New Roman"/>
              </a:rPr>
              <a:t>, por </a:t>
            </a:r>
            <a:r>
              <a:rPr lang="es" sz="2000" dirty="0">
                <a:latin typeface="Times New Roman"/>
                <a:ea typeface="Times New Roman"/>
                <a:cs typeface="Times New Roman"/>
                <a:sym typeface="Times New Roman"/>
              </a:rPr>
              <a:t>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376</Words>
  <Application>Microsoft Office PowerPoint</Application>
  <PresentationFormat>Presentación en pantalla (16:9)</PresentationFormat>
  <Paragraphs>43</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ADSI</cp:lastModifiedBy>
  <cp:revision>23</cp:revision>
  <dcterms:modified xsi:type="dcterms:W3CDTF">2019-09-19T15:05:41Z</dcterms:modified>
</cp:coreProperties>
</file>