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8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5" name="Google Shape;2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2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3.png"/><Relationship Id="rId4" Type="http://schemas.openxmlformats.org/officeDocument/2006/relationships/image" Target="../media/image2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png"/><Relationship Id="rId4" Type="http://schemas.openxmlformats.org/officeDocument/2006/relationships/image" Target="../media/image2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7.png"/><Relationship Id="rId4" Type="http://schemas.openxmlformats.org/officeDocument/2006/relationships/image" Target="../media/image20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9.png"/><Relationship Id="rId4" Type="http://schemas.openxmlformats.org/officeDocument/2006/relationships/image" Target="../media/image2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1.png"/><Relationship Id="rId4" Type="http://schemas.openxmlformats.org/officeDocument/2006/relationships/image" Target="../media/image28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2">
  <p:cSld name="PORTADA ESTILO 2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B">
  <p:cSld name="ESQUEMA GRAL 2B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1" descr="Template_PPT_Mesa de trabajo 24 copia 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2">
  <p:cSld name="CAPÍTULO ESTILO 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2" descr="Sin título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2">
  <p:cSld name="SECCIÓN2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3" descr="Sin título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3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endParaRPr sz="8000" b="1" i="0" u="none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3">
  <p:cSld name="CAPÍTULO ESTILO 3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4" descr="Sin título9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Portada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049" y="2394092"/>
            <a:ext cx="3555713" cy="274940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39" name="Google Shape;39;p15"/>
          <p:cNvPicPr preferRelativeResize="0"/>
          <p:nvPr/>
        </p:nvPicPr>
        <p:blipFill rotWithShape="1">
          <a:blip r:embed="rId3">
            <a:alphaModFix/>
          </a:blip>
          <a:srcRect l="10521" t="17753" r="14498" b="22946"/>
          <a:stretch/>
        </p:blipFill>
        <p:spPr>
          <a:xfrm>
            <a:off x="0" y="-1"/>
            <a:ext cx="695259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12" y="3394444"/>
            <a:ext cx="1739372" cy="105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80327" y="2518174"/>
            <a:ext cx="1864519" cy="792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46" name="Google Shape;46;p16"/>
          <p:cNvSpPr/>
          <p:nvPr/>
        </p:nvSpPr>
        <p:spPr>
          <a:xfrm rot="-607337">
            <a:off x="-2221746" y="-134799"/>
            <a:ext cx="11800759" cy="123137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6"/>
          <p:cNvSpPr/>
          <p:nvPr/>
        </p:nvSpPr>
        <p:spPr>
          <a:xfrm rot="-269422">
            <a:off x="-990360" y="133557"/>
            <a:ext cx="10605755" cy="9917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6"/>
          <p:cNvSpPr/>
          <p:nvPr/>
        </p:nvSpPr>
        <p:spPr>
          <a:xfrm>
            <a:off x="-968311" y="148595"/>
            <a:ext cx="10631006" cy="1069467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3" name="Google Shape;53;p17"/>
          <p:cNvSpPr/>
          <p:nvPr/>
        </p:nvSpPr>
        <p:spPr>
          <a:xfrm rot="-607337">
            <a:off x="-2221746" y="-134799"/>
            <a:ext cx="11800759" cy="1231376"/>
          </a:xfrm>
          <a:prstGeom prst="rect">
            <a:avLst/>
          </a:prstGeom>
          <a:solidFill>
            <a:srgbClr val="0099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7"/>
          <p:cNvSpPr/>
          <p:nvPr/>
        </p:nvSpPr>
        <p:spPr>
          <a:xfrm rot="-269422">
            <a:off x="-990360" y="133557"/>
            <a:ext cx="10605755" cy="9917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7"/>
          <p:cNvSpPr/>
          <p:nvPr/>
        </p:nvSpPr>
        <p:spPr>
          <a:xfrm>
            <a:off x="-968311" y="148595"/>
            <a:ext cx="10631006" cy="10694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">
  <p:cSld name="Formació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8" descr="D:\2015\_MG_1747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8"/>
          <p:cNvGrpSpPr/>
          <p:nvPr/>
        </p:nvGrpSpPr>
        <p:grpSpPr>
          <a:xfrm>
            <a:off x="0" y="0"/>
            <a:ext cx="9144001" cy="5143500"/>
            <a:chOff x="0" y="0"/>
            <a:chExt cx="9144001" cy="6858000"/>
          </a:xfrm>
        </p:grpSpPr>
        <p:sp>
          <p:nvSpPr>
            <p:cNvPr id="59" name="Google Shape;59;p18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431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0" name="Google Shape;60;p18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18"/>
            <p:cNvPicPr preferRelativeResize="0"/>
            <p:nvPr/>
          </p:nvPicPr>
          <p:blipFill rotWithShape="1">
            <a:blip r:embed="rId4">
              <a:alphaModFix/>
            </a:blip>
            <a:srcRect t="14312" r="17370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Google Shape;63;p18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leo">
  <p:cSld name="Emple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grpSp>
        <p:nvGrpSpPr>
          <p:cNvPr id="71" name="Google Shape;71;p19"/>
          <p:cNvGrpSpPr/>
          <p:nvPr/>
        </p:nvGrpSpPr>
        <p:grpSpPr>
          <a:xfrm>
            <a:off x="-495300" y="-952756"/>
            <a:ext cx="10278090" cy="6763121"/>
            <a:chOff x="-495300" y="-1270341"/>
            <a:chExt cx="10278090" cy="9017494"/>
          </a:xfrm>
        </p:grpSpPr>
        <p:pic>
          <p:nvPicPr>
            <p:cNvPr id="72" name="Google Shape;72;p19" descr="D:\Fotos\Empleo\10 Final_22.jpg"/>
            <p:cNvPicPr preferRelativeResize="0"/>
            <p:nvPr/>
          </p:nvPicPr>
          <p:blipFill rotWithShape="1">
            <a:blip r:embed="rId2">
              <a:alphaModFix/>
            </a:blip>
            <a:srcRect b="-10827"/>
            <a:stretch/>
          </p:blipFill>
          <p:spPr>
            <a:xfrm>
              <a:off x="0" y="-611035"/>
              <a:ext cx="9144000" cy="8358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19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431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9"/>
            <p:cNvSpPr txBox="1"/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marR="0" lvl="0" indent="-1397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5" name="Google Shape;75;p19"/>
            <p:cNvPicPr preferRelativeResize="0"/>
            <p:nvPr/>
          </p:nvPicPr>
          <p:blipFill rotWithShape="1">
            <a:blip r:embed="rId3">
              <a:alphaModFix/>
            </a:blip>
            <a:srcRect l="46767" b="14698"/>
            <a:stretch/>
          </p:blipFill>
          <p:spPr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rendimiento">
  <p:cSld name="Emprendimien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82" name="Google Shape;82;p20" descr="D:\Fotos\Fondo Emprender\emprendedores\_MG_4258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-1"/>
            <a:ext cx="6857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0"/>
          <p:cNvSpPr/>
          <p:nvPr/>
        </p:nvSpPr>
        <p:spPr>
          <a:xfrm>
            <a:off x="970893" y="3239814"/>
            <a:ext cx="9639300" cy="1277007"/>
          </a:xfrm>
          <a:prstGeom prst="rect">
            <a:avLst/>
          </a:prstGeom>
          <a:solidFill>
            <a:srgbClr val="080808">
              <a:alpha val="38431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0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0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24645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230625"/>
            <a:ext cx="1770878" cy="460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59987" y="1394913"/>
            <a:ext cx="530180" cy="522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A">
  <p:cSld name="ESQUEMA GRAL 2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 descr="Template_PPT_Mesa de trabajo 24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ld Skills">
  <p:cSld name="World Skill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"/>
            <a:ext cx="685800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21"/>
          <p:cNvGrpSpPr/>
          <p:nvPr/>
        </p:nvGrpSpPr>
        <p:grpSpPr>
          <a:xfrm>
            <a:off x="0" y="0"/>
            <a:ext cx="9144001" cy="5143500"/>
            <a:chOff x="0" y="0"/>
            <a:chExt cx="9144001" cy="6858000"/>
          </a:xfrm>
        </p:grpSpPr>
        <p:sp>
          <p:nvSpPr>
            <p:cNvPr id="91" name="Google Shape;91;p21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431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2" name="Google Shape;92;p21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21"/>
            <p:cNvPicPr preferRelativeResize="0"/>
            <p:nvPr/>
          </p:nvPicPr>
          <p:blipFill rotWithShape="1">
            <a:blip r:embed="rId4">
              <a:alphaModFix/>
            </a:blip>
            <a:srcRect t="14312" r="17370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21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97186" y="2072150"/>
            <a:ext cx="517211" cy="484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">
  <p:cSld name="Industrial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03" name="Google Shape;103;p22"/>
          <p:cNvPicPr preferRelativeResize="0"/>
          <p:nvPr/>
        </p:nvPicPr>
        <p:blipFill rotWithShape="1">
          <a:blip r:embed="rId2">
            <a:alphaModFix/>
          </a:blip>
          <a:srcRect b="-934"/>
          <a:stretch/>
        </p:blipFill>
        <p:spPr>
          <a:xfrm>
            <a:off x="-1" y="0"/>
            <a:ext cx="6858001" cy="523809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2"/>
          <p:cNvSpPr/>
          <p:nvPr/>
        </p:nvSpPr>
        <p:spPr>
          <a:xfrm>
            <a:off x="95534" y="102804"/>
            <a:ext cx="9048466" cy="1317675"/>
          </a:xfrm>
          <a:prstGeom prst="rect">
            <a:avLst/>
          </a:prstGeom>
          <a:solidFill>
            <a:srgbClr val="080808">
              <a:alpha val="38431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2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952756"/>
            <a:ext cx="2352796" cy="619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818954"/>
            <a:ext cx="2247151" cy="587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6521" y="1981199"/>
            <a:ext cx="608418" cy="53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ación 2">
  <p:cSld name="Formación 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13" name="Google Shape;11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286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/>
          <p:nvPr/>
        </p:nvSpPr>
        <p:spPr>
          <a:xfrm>
            <a:off x="970893" y="3239814"/>
            <a:ext cx="9639300" cy="1277007"/>
          </a:xfrm>
          <a:prstGeom prst="rect">
            <a:avLst/>
          </a:prstGeom>
          <a:solidFill>
            <a:srgbClr val="080808">
              <a:alpha val="38431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3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24645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230625"/>
            <a:ext cx="1770878" cy="460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5335" y="1385822"/>
            <a:ext cx="574172" cy="540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ustrial 2">
  <p:cSld name="Industrial 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68580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24"/>
          <p:cNvGrpSpPr/>
          <p:nvPr/>
        </p:nvGrpSpPr>
        <p:grpSpPr>
          <a:xfrm>
            <a:off x="0" y="0"/>
            <a:ext cx="9144001" cy="5143500"/>
            <a:chOff x="0" y="0"/>
            <a:chExt cx="9144001" cy="6858000"/>
          </a:xfrm>
        </p:grpSpPr>
        <p:sp>
          <p:nvSpPr>
            <p:cNvPr id="122" name="Google Shape;122;p24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431"/>
              </a:srgbClr>
            </a:soli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24"/>
            <p:cNvPicPr preferRelativeResize="0"/>
            <p:nvPr/>
          </p:nvPicPr>
          <p:blipFill rotWithShape="1">
            <a:blip r:embed="rId3">
              <a:alphaModFix/>
            </a:blip>
            <a:srcRect l="50000" t="14562" r="-4532" b="14561"/>
            <a:stretch/>
          </p:blipFill>
          <p:spPr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24"/>
            <p:cNvPicPr preferRelativeResize="0"/>
            <p:nvPr/>
          </p:nvPicPr>
          <p:blipFill rotWithShape="1">
            <a:blip r:embed="rId4">
              <a:alphaModFix/>
            </a:blip>
            <a:srcRect t="14312" r="17370"/>
            <a:stretch/>
          </p:blipFill>
          <p:spPr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24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17183" y="2140032"/>
            <a:ext cx="522685" cy="421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raestructura">
  <p:cSld name="Infraestructura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95" y="-30708"/>
            <a:ext cx="6858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/>
          <p:nvPr/>
        </p:nvSpPr>
        <p:spPr>
          <a:xfrm>
            <a:off x="95534" y="102804"/>
            <a:ext cx="9075762" cy="1317675"/>
          </a:xfrm>
          <a:prstGeom prst="rect">
            <a:avLst/>
          </a:prstGeom>
          <a:solidFill>
            <a:srgbClr val="080808">
              <a:alpha val="38431"/>
            </a:srgbClr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 l="46767" b="14698"/>
          <a:stretch/>
        </p:blipFill>
        <p:spPr>
          <a:xfrm>
            <a:off x="-1" y="-952756"/>
            <a:ext cx="2352796" cy="619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6588" y="-818954"/>
            <a:ext cx="2247151" cy="587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9398" y="1965277"/>
            <a:ext cx="616496" cy="5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ro">
  <p:cSld name="Agro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2441457" y="0"/>
            <a:ext cx="6702539" cy="5174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/>
          <p:nvPr/>
        </p:nvSpPr>
        <p:spPr>
          <a:xfrm>
            <a:off x="970893" y="3239814"/>
            <a:ext cx="9639300" cy="1277007"/>
          </a:xfrm>
          <a:prstGeom prst="rect">
            <a:avLst/>
          </a:prstGeom>
          <a:solidFill>
            <a:srgbClr val="080808">
              <a:alpha val="38431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 l="50000" t="11628" r="-3743" b="17500"/>
          <a:stretch/>
        </p:blipFill>
        <p:spPr>
          <a:xfrm>
            <a:off x="1" y="0"/>
            <a:ext cx="24645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0185" y="-230625"/>
            <a:ext cx="1770878" cy="460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83740" y="1310184"/>
            <a:ext cx="644857" cy="644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ESTILO 3">
  <p:cSld name="SECCIÓN ESTILO 3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9" name="Google Shape;17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3" name="Google Shape;183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1" name="Google Shape;191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5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6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4" y="1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ENERAL">
  <p:cSld name="ESQUEMA GENER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7" descr="Sin título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66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1">
  <p:cSld name="CAPÍTULO ESTILO 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8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9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">
  <p:cSld name="ESQUEMA GRAL 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0" descr="Sin título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mc:AlternateContent xmlns:mc="http://schemas.openxmlformats.org/markup-compatibility/2006" xmlns:p14="http://schemas.microsoft.com/office/powerpoint/2010/main">
    <mc:Choice Requires="p14">
      <p:transition spd="slow" p14:dur="2000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/>
        </p:nvSpPr>
        <p:spPr>
          <a:xfrm>
            <a:off x="196032" y="271949"/>
            <a:ext cx="8092007" cy="6976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6600"/>
              <a:buFont typeface="Calibri"/>
              <a:buNone/>
            </a:pPr>
            <a:r>
              <a:rPr lang="es" sz="6600" b="1" i="0" u="none" strike="noStrike" cap="none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Primer </a:t>
            </a:r>
            <a:r>
              <a:rPr lang="es" sz="6600" b="1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9"/>
          <p:cNvSpPr txBox="1"/>
          <p:nvPr/>
        </p:nvSpPr>
        <p:spPr>
          <a:xfrm>
            <a:off x="381000" y="805450"/>
            <a:ext cx="82248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4800"/>
              <a:buFont typeface="Calibri"/>
              <a:buNone/>
            </a:pPr>
            <a:r>
              <a:rPr lang="es" sz="3000" b="1" i="0" u="none" strike="noStrike" cap="none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Trimestre 1| </a:t>
            </a:r>
            <a:r>
              <a:rPr lang="es" sz="3000" b="1" dirty="0" smtClean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ADSI</a:t>
            </a:r>
            <a:r>
              <a:rPr lang="es" sz="3000" b="1" i="0" u="none" strike="noStrike" cap="none" dirty="0" smtClean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3000" b="1" dirty="0" smtClean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1803170 </a:t>
            </a:r>
            <a:r>
              <a:rPr lang="es" sz="3000" b="1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G3</a:t>
            </a:r>
            <a:r>
              <a:rPr lang="es" sz="3000" b="1" i="0" u="none" strike="noStrike" cap="none" dirty="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 | Diurno </a:t>
            </a:r>
            <a:endParaRPr sz="3000" b="0" i="0" u="none" strike="noStrike" cap="none" dirty="0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9"/>
          <p:cNvSpPr txBox="1"/>
          <p:nvPr/>
        </p:nvSpPr>
        <p:spPr>
          <a:xfrm>
            <a:off x="381000" y="3746642"/>
            <a:ext cx="5625300" cy="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Centro de Electricidad, Electrónica y Telecomunicaciones </a:t>
            </a:r>
            <a:endParaRPr sz="1400" b="1" i="0" u="none" strike="noStrike" cap="none" dirty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 b="1" i="0" u="none" strike="noStrike" cap="none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Regional Distrito </a:t>
            </a:r>
            <a:r>
              <a:rPr lang="es" sz="1400" b="1" i="0" u="none" strike="noStrike" cap="none" dirty="0" smtClean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Capital</a:t>
            </a:r>
          </a:p>
          <a:p>
            <a:pPr marL="0" marR="0" lvl="0" indent="0" algn="ct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 dirty="0" smtClean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Febrero 2019</a:t>
            </a:r>
            <a:endParaRPr sz="1400" b="1" i="0" u="none" strike="noStrike" cap="none" dirty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b="1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Calle 69 </a:t>
            </a:r>
            <a:r>
              <a:rPr lang="es" sz="1400" b="1" i="0" u="none" strike="noStrike" cap="none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No. </a:t>
            </a:r>
            <a:r>
              <a:rPr lang="es" b="1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20 </a:t>
            </a:r>
            <a:r>
              <a:rPr lang="es" sz="1400" b="1" i="0" u="none" strike="noStrike" cap="none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" b="1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r>
              <a:rPr lang="es" sz="1400" b="1" i="0" u="none" strike="noStrike" cap="none" dirty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sur, Bogotá D.C, Colombia</a:t>
            </a:r>
            <a:endParaRPr sz="1400" b="1" i="0" u="none" strike="noStrike" cap="none" dirty="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0"/>
          <p:cNvSpPr txBox="1"/>
          <p:nvPr/>
        </p:nvSpPr>
        <p:spPr>
          <a:xfrm>
            <a:off x="3875239" y="147389"/>
            <a:ext cx="5664870" cy="6976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4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Componente</a:t>
            </a:r>
            <a:endParaRPr sz="4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5429750" y="669300"/>
            <a:ext cx="3492000" cy="837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" sz="4400" b="1" i="0" u="none" strike="noStrike" cap="none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Metodológico</a:t>
            </a:r>
            <a:endParaRPr sz="4400" b="1" i="0" u="none" strike="noStrike" cap="none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40"/>
          <p:cNvSpPr txBox="1"/>
          <p:nvPr/>
        </p:nvSpPr>
        <p:spPr>
          <a:xfrm>
            <a:off x="3916146" y="1555972"/>
            <a:ext cx="4986900" cy="295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Times New Roman"/>
              <a:buChar char="➢"/>
            </a:pPr>
            <a:r>
              <a:rPr lang="es" sz="2800" i="0" u="none" strike="noStrike" cap="none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Nombre Proyecto</a:t>
            </a:r>
            <a:endParaRPr sz="2800" i="0" u="none" strike="noStrike" cap="none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Times New Roman"/>
              <a:buChar char="➢"/>
            </a:pPr>
            <a:r>
              <a:rPr lang="es" sz="2800" i="0" u="none" strike="noStrike" cap="none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 general</a:t>
            </a:r>
            <a:endParaRPr sz="2800" i="0" u="none" strike="noStrike" cap="none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Times New Roman"/>
              <a:buChar char="➢"/>
            </a:pPr>
            <a:r>
              <a:rPr lang="es" sz="2800" i="0" u="none" strike="noStrike" cap="none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específicos </a:t>
            </a:r>
            <a:endParaRPr sz="2800" i="0" u="none" strike="noStrike" cap="none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Times New Roman"/>
              <a:buChar char="➢"/>
            </a:pPr>
            <a:r>
              <a:rPr lang="es" sz="2800" i="0" u="none" strike="noStrike" cap="none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Planteamiento del problema</a:t>
            </a:r>
            <a:endParaRPr sz="2800" i="0" u="none" strike="noStrike" cap="none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Times New Roman"/>
              <a:buChar char="➢"/>
            </a:pPr>
            <a:r>
              <a:rPr lang="es" sz="2800" i="0" u="none" strike="noStrike" cap="none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Alcance del proyecto</a:t>
            </a:r>
            <a:endParaRPr sz="2800" i="0" u="none" strike="noStrike" cap="none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Times New Roman"/>
              <a:buChar char="➢"/>
            </a:pPr>
            <a:r>
              <a:rPr lang="es" sz="2800" i="0" u="none" strike="noStrike" cap="none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Justificación</a:t>
            </a:r>
            <a:endParaRPr sz="2800" i="0" u="none" strike="noStrike" cap="none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992" y="1396476"/>
            <a:ext cx="1479937" cy="206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/>
        </p:nvSpPr>
        <p:spPr>
          <a:xfrm>
            <a:off x="-69300" y="0"/>
            <a:ext cx="9144000" cy="953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3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Nombre del proyecto</a:t>
            </a:r>
            <a:endParaRPr sz="30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41"/>
          <p:cNvSpPr txBox="1"/>
          <p:nvPr/>
        </p:nvSpPr>
        <p:spPr>
          <a:xfrm>
            <a:off x="1024025" y="1044500"/>
            <a:ext cx="79200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5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6000" dirty="0">
                <a:solidFill>
                  <a:srgbClr val="5B0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Kyūkeisho</a:t>
            </a:r>
            <a:endParaRPr sz="1000" dirty="0">
              <a:solidFill>
                <a:srgbClr val="5B0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5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dirty="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de información para una tienda de videojuegos</a:t>
            </a:r>
            <a:endParaRPr sz="2400" dirty="0">
              <a:solidFill>
                <a:srgbClr val="DD7E6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Andres Felipe Olaya Cadena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Anderson Dario Quiros Ramirez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Angela Tatiana </a:t>
            </a:r>
            <a:r>
              <a:rPr lang="es" sz="2000">
                <a:latin typeface="Times New Roman"/>
                <a:ea typeface="Times New Roman"/>
                <a:cs typeface="Times New Roman"/>
                <a:sym typeface="Times New Roman"/>
              </a:rPr>
              <a:t>Rozo </a:t>
            </a:r>
            <a:r>
              <a:rPr lang="es" sz="2000" smtClean="0">
                <a:latin typeface="Times New Roman"/>
                <a:ea typeface="Times New Roman"/>
                <a:cs typeface="Times New Roman"/>
                <a:sym typeface="Times New Roman"/>
              </a:rPr>
              <a:t>Carrillo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925" y="2704875"/>
            <a:ext cx="1858900" cy="1844525"/>
          </a:xfrm>
          <a:prstGeom prst="rect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/>
        </p:nvSpPr>
        <p:spPr>
          <a:xfrm>
            <a:off x="2362000" y="76200"/>
            <a:ext cx="46881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" sz="3000" b="1" i="0" u="none" strike="noStrike" cap="none" dirty="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 General</a:t>
            </a:r>
            <a:endParaRPr sz="3000" b="1" i="0" u="none" strike="noStrike" cap="none" dirty="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42"/>
          <p:cNvSpPr txBox="1"/>
          <p:nvPr/>
        </p:nvSpPr>
        <p:spPr>
          <a:xfrm>
            <a:off x="998750" y="1224225"/>
            <a:ext cx="6721500" cy="3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42"/>
          <p:cNvSpPr txBox="1"/>
          <p:nvPr/>
        </p:nvSpPr>
        <p:spPr>
          <a:xfrm>
            <a:off x="303000" y="771525"/>
            <a:ext cx="79200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i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Diseñar un aplicativo web para solucionar problemas de comunicación en la tienda de videojuegos.</a:t>
            </a:r>
            <a:endParaRPr sz="20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39" y="2199861"/>
            <a:ext cx="4117381" cy="20805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/>
        </p:nvSpPr>
        <p:spPr>
          <a:xfrm>
            <a:off x="2316181" y="60427"/>
            <a:ext cx="41064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3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Específicos</a:t>
            </a:r>
            <a:endParaRPr sz="14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43"/>
          <p:cNvSpPr txBox="1"/>
          <p:nvPr/>
        </p:nvSpPr>
        <p:spPr>
          <a:xfrm>
            <a:off x="132522" y="1000538"/>
            <a:ext cx="79200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Sugerir al cliente los horarios </a:t>
            </a:r>
            <a:r>
              <a:rPr lang="e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</a:t>
            </a:r>
            <a:r>
              <a:rPr lang="e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disponibilidad.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Permitir al cliente agendar citas desde un dispositivo.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Promocionar los productos disponibles en el local desde el aplicativo web.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Calcular las ganancias obtenidas en el dia y generar un reporte.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615" y="2928688"/>
            <a:ext cx="2573871" cy="19291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/>
        </p:nvSpPr>
        <p:spPr>
          <a:xfrm>
            <a:off x="1030575" y="76200"/>
            <a:ext cx="68412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" sz="30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s" sz="3000" b="1" i="0" u="none" strike="noStrike" cap="non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Planteamiento del problema</a:t>
            </a:r>
            <a:endParaRPr sz="14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44"/>
          <p:cNvSpPr txBox="1"/>
          <p:nvPr/>
        </p:nvSpPr>
        <p:spPr>
          <a:xfrm>
            <a:off x="194705" y="1048961"/>
            <a:ext cx="79200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La tienda de videojuegos ofrece </a:t>
            </a:r>
            <a:r>
              <a:rPr lang="e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servicios </a:t>
            </a: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de xbox, internet, productos alimenticios, fotocopias. </a:t>
            </a:r>
            <a:r>
              <a:rPr lang="e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El lugar no </a:t>
            </a: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cuenta con ningún tipo de </a:t>
            </a:r>
            <a:r>
              <a:rPr lang="e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publicidad </a:t>
            </a: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lo que hace que no sea tan </a:t>
            </a:r>
            <a:r>
              <a:rPr lang="e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notable para las personas interesadas </a:t>
            </a: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y, tras llevar una contabilidad en una hoja </a:t>
            </a:r>
            <a:r>
              <a:rPr lang="e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manual, </a:t>
            </a: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le ha causado problemas en cuanto a ganancias y pérdidas del </a:t>
            </a:r>
            <a:r>
              <a:rPr lang="e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dia </a:t>
            </a:r>
            <a:r>
              <a:rPr lang="es-MX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porque </a:t>
            </a:r>
            <a:r>
              <a:rPr lang="e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la hoja podria perderse y ocasionar problemas. </a:t>
            </a: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Los clientes no saben exactamente los horarios de atención del local de videojuegos y no cuenta con un aplicativo web que le facilite el ingreso de datos de forma adecuada y eficiente.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641" y="3549930"/>
            <a:ext cx="1278134" cy="15935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/>
          <p:nvPr/>
        </p:nvSpPr>
        <p:spPr>
          <a:xfrm>
            <a:off x="1030575" y="76200"/>
            <a:ext cx="68412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3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Alcance del proyecto</a:t>
            </a:r>
            <a:endParaRPr sz="14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45"/>
          <p:cNvSpPr txBox="1"/>
          <p:nvPr/>
        </p:nvSpPr>
        <p:spPr>
          <a:xfrm>
            <a:off x="729075" y="1194275"/>
            <a:ext cx="7520400" cy="3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45"/>
          <p:cNvSpPr txBox="1"/>
          <p:nvPr/>
        </p:nvSpPr>
        <p:spPr>
          <a:xfrm>
            <a:off x="212035" y="1033669"/>
            <a:ext cx="79200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El proyecto va dirigido para la tienda de videojuegos ubicada en el barrio Diana Turbay Cra 2b Cll 47 - 37 Sur, con el cual queremos lograr un inventario de ventas e ingreso de clientes para llevar un control diario</a:t>
            </a:r>
            <a:r>
              <a:rPr lang="e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, que facilitaria el manejo economico de la tienda de videojuegos </a:t>
            </a: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cuando el usuario quiera adquirir un producto o servicio solo sea necesario ingresar </a:t>
            </a:r>
            <a:r>
              <a:rPr lang="e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al aplicativo web y adquirir </a:t>
            </a: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el producto o servicio que desee no sin antes verificar el horario disponible.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822" y="3134381"/>
            <a:ext cx="2015609" cy="19213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/>
          <p:nvPr/>
        </p:nvSpPr>
        <p:spPr>
          <a:xfrm>
            <a:off x="1030575" y="76200"/>
            <a:ext cx="6841200" cy="87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" sz="30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Justificación</a:t>
            </a:r>
            <a:endParaRPr sz="30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46"/>
          <p:cNvSpPr txBox="1"/>
          <p:nvPr/>
        </p:nvSpPr>
        <p:spPr>
          <a:xfrm>
            <a:off x="185529" y="955800"/>
            <a:ext cx="79200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La presente información se enfocará en analizar, investigar, solucionar el problema de publicidad en el local de videojuegos </a:t>
            </a:r>
            <a:r>
              <a:rPr lang="e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ubicado en el barrio del Diana turbay</a:t>
            </a:r>
            <a:r>
              <a:rPr lang="e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por medio del ya mencionado aplicativo web </a:t>
            </a:r>
            <a:r>
              <a:rPr lang="e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“kyukeisho”</a:t>
            </a: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, el cual, ayudará a mejorar las ventas, ya que se han visto bastante afectadas al no ser tan reconocida debido a su mala ubicación </a:t>
            </a:r>
            <a:r>
              <a:rPr lang="e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en un lugar no muy visible para los clientes</a:t>
            </a:r>
            <a:r>
              <a:rPr lang="e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 y la deficiente administración del mismo.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>
                <a:latin typeface="Times New Roman"/>
                <a:ea typeface="Times New Roman"/>
                <a:cs typeface="Times New Roman"/>
                <a:sym typeface="Times New Roman"/>
              </a:rPr>
              <a:t>Por consiguiente el proyecto aquí presentado dará como resultado una solución práctica a todos estos inconvenientes.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534" y="3713412"/>
            <a:ext cx="1245560" cy="14300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ena2017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435</Words>
  <Application>Microsoft Office PowerPoint</Application>
  <PresentationFormat>Presentación en pantalla (16:9)</PresentationFormat>
  <Paragraphs>43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Georgia</vt:lpstr>
      <vt:lpstr>Times New Roman</vt:lpstr>
      <vt:lpstr>sena2017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APRENDIZ</cp:lastModifiedBy>
  <cp:revision>15</cp:revision>
  <dcterms:modified xsi:type="dcterms:W3CDTF">2019-04-10T12:13:14Z</dcterms:modified>
</cp:coreProperties>
</file>