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816350" cy="2771775"/>
  <p:notesSz cx="6858000" cy="9144000"/>
  <p:defaultTextStyle>
    <a:defPPr>
      <a:defRPr lang="es-ES"/>
    </a:defPPr>
    <a:lvl1pPr marL="0" algn="l" defTabSz="35812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9060" algn="l" defTabSz="35812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58123" algn="l" defTabSz="35812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37182" algn="l" defTabSz="35812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16244" algn="l" defTabSz="35812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95306" algn="l" defTabSz="35812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74367" algn="l" defTabSz="35812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53426" algn="l" defTabSz="35812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32487" algn="l" defTabSz="35812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78" autoAdjust="0"/>
    <p:restoredTop sz="94700" autoAdjust="0"/>
  </p:normalViewPr>
  <p:slideViewPr>
    <p:cSldViewPr>
      <p:cViewPr varScale="1">
        <p:scale>
          <a:sx n="218" d="100"/>
          <a:sy n="218" d="100"/>
        </p:scale>
        <p:origin x="-1764" y="-84"/>
      </p:cViewPr>
      <p:guideLst>
        <p:guide orient="horz" pos="873"/>
        <p:guide pos="12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6230" y="861053"/>
            <a:ext cx="3243899" cy="5941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72456" y="1570672"/>
            <a:ext cx="2671444" cy="7083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9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8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6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5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74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53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32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075C-1EE9-4B03-9C92-BC47ABDB3002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D5FA-4154-440B-B2E1-D1A600177A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075C-1EE9-4B03-9C92-BC47ABDB3002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D5FA-4154-440B-B2E1-D1A600177A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580873" y="61598"/>
            <a:ext cx="490296" cy="130568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9328" y="61598"/>
            <a:ext cx="1407940" cy="130568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075C-1EE9-4B03-9C92-BC47ABDB3002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D5FA-4154-440B-B2E1-D1A600177A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075C-1EE9-4B03-9C92-BC47ABDB3002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D5FA-4154-440B-B2E1-D1A600177A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467" y="1781127"/>
            <a:ext cx="3243899" cy="550504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467" y="1174798"/>
            <a:ext cx="3243899" cy="606326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7906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5812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37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162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9530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7436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5342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3248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075C-1EE9-4B03-9C92-BC47ABDB3002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D5FA-4154-440B-B2E1-D1A600177A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9323" y="357386"/>
            <a:ext cx="948787" cy="1009901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121719" y="357386"/>
            <a:ext cx="949450" cy="1009901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075C-1EE9-4B03-9C92-BC47ABDB3002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D5FA-4154-440B-B2E1-D1A600177A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823" y="111005"/>
            <a:ext cx="3434716" cy="46196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90820" y="620444"/>
            <a:ext cx="1686217" cy="258570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79060" indent="0">
              <a:buNone/>
              <a:defRPr sz="800" b="1"/>
            </a:lvl2pPr>
            <a:lvl3pPr marL="358123" indent="0">
              <a:buNone/>
              <a:defRPr sz="700" b="1"/>
            </a:lvl3pPr>
            <a:lvl4pPr marL="537182" indent="0">
              <a:buNone/>
              <a:defRPr sz="600" b="1"/>
            </a:lvl4pPr>
            <a:lvl5pPr marL="716244" indent="0">
              <a:buNone/>
              <a:defRPr sz="600" b="1"/>
            </a:lvl5pPr>
            <a:lvl6pPr marL="895306" indent="0">
              <a:buNone/>
              <a:defRPr sz="600" b="1"/>
            </a:lvl6pPr>
            <a:lvl7pPr marL="1074367" indent="0">
              <a:buNone/>
              <a:defRPr sz="600" b="1"/>
            </a:lvl7pPr>
            <a:lvl8pPr marL="1253426" indent="0">
              <a:buNone/>
              <a:defRPr sz="600" b="1"/>
            </a:lvl8pPr>
            <a:lvl9pPr marL="1432487" indent="0">
              <a:buNone/>
              <a:defRPr sz="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90820" y="879020"/>
            <a:ext cx="1686217" cy="1596980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938658" y="620444"/>
            <a:ext cx="1686878" cy="258570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79060" indent="0">
              <a:buNone/>
              <a:defRPr sz="800" b="1"/>
            </a:lvl2pPr>
            <a:lvl3pPr marL="358123" indent="0">
              <a:buNone/>
              <a:defRPr sz="700" b="1"/>
            </a:lvl3pPr>
            <a:lvl4pPr marL="537182" indent="0">
              <a:buNone/>
              <a:defRPr sz="600" b="1"/>
            </a:lvl4pPr>
            <a:lvl5pPr marL="716244" indent="0">
              <a:buNone/>
              <a:defRPr sz="600" b="1"/>
            </a:lvl5pPr>
            <a:lvl6pPr marL="895306" indent="0">
              <a:buNone/>
              <a:defRPr sz="600" b="1"/>
            </a:lvl6pPr>
            <a:lvl7pPr marL="1074367" indent="0">
              <a:buNone/>
              <a:defRPr sz="600" b="1"/>
            </a:lvl7pPr>
            <a:lvl8pPr marL="1253426" indent="0">
              <a:buNone/>
              <a:defRPr sz="600" b="1"/>
            </a:lvl8pPr>
            <a:lvl9pPr marL="1432487" indent="0">
              <a:buNone/>
              <a:defRPr sz="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938658" y="879020"/>
            <a:ext cx="1686878" cy="1596980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075C-1EE9-4B03-9C92-BC47ABDB3002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D5FA-4154-440B-B2E1-D1A600177A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075C-1EE9-4B03-9C92-BC47ABDB3002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D5FA-4154-440B-B2E1-D1A600177A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075C-1EE9-4B03-9C92-BC47ABDB3002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D5FA-4154-440B-B2E1-D1A600177A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824" y="110364"/>
            <a:ext cx="1255551" cy="46966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92088" y="110360"/>
            <a:ext cx="2133447" cy="23656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0824" y="580020"/>
            <a:ext cx="1255551" cy="1895973"/>
          </a:xfrm>
        </p:spPr>
        <p:txBody>
          <a:bodyPr/>
          <a:lstStyle>
            <a:lvl1pPr marL="0" indent="0">
              <a:buNone/>
              <a:defRPr sz="600"/>
            </a:lvl1pPr>
            <a:lvl2pPr marL="179060" indent="0">
              <a:buNone/>
              <a:defRPr sz="500"/>
            </a:lvl2pPr>
            <a:lvl3pPr marL="358123" indent="0">
              <a:buNone/>
              <a:defRPr sz="400"/>
            </a:lvl3pPr>
            <a:lvl4pPr marL="537182" indent="0">
              <a:buNone/>
              <a:defRPr sz="300"/>
            </a:lvl4pPr>
            <a:lvl5pPr marL="716244" indent="0">
              <a:buNone/>
              <a:defRPr sz="300"/>
            </a:lvl5pPr>
            <a:lvl6pPr marL="895306" indent="0">
              <a:buNone/>
              <a:defRPr sz="300"/>
            </a:lvl6pPr>
            <a:lvl7pPr marL="1074367" indent="0">
              <a:buNone/>
              <a:defRPr sz="300"/>
            </a:lvl7pPr>
            <a:lvl8pPr marL="1253426" indent="0">
              <a:buNone/>
              <a:defRPr sz="300"/>
            </a:lvl8pPr>
            <a:lvl9pPr marL="1432487" indent="0">
              <a:buNone/>
              <a:defRPr sz="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075C-1EE9-4B03-9C92-BC47ABDB3002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D5FA-4154-440B-B2E1-D1A600177A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8035" y="1940245"/>
            <a:ext cx="2289810" cy="22905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748035" y="247670"/>
            <a:ext cx="2289810" cy="1663065"/>
          </a:xfrm>
        </p:spPr>
        <p:txBody>
          <a:bodyPr/>
          <a:lstStyle>
            <a:lvl1pPr marL="0" indent="0">
              <a:buNone/>
              <a:defRPr sz="1400"/>
            </a:lvl1pPr>
            <a:lvl2pPr marL="179060" indent="0">
              <a:buNone/>
              <a:defRPr sz="1100"/>
            </a:lvl2pPr>
            <a:lvl3pPr marL="358123" indent="0">
              <a:buNone/>
              <a:defRPr sz="1000"/>
            </a:lvl3pPr>
            <a:lvl4pPr marL="537182" indent="0">
              <a:buNone/>
              <a:defRPr sz="800"/>
            </a:lvl4pPr>
            <a:lvl5pPr marL="716244" indent="0">
              <a:buNone/>
              <a:defRPr sz="800"/>
            </a:lvl5pPr>
            <a:lvl6pPr marL="895306" indent="0">
              <a:buNone/>
              <a:defRPr sz="800"/>
            </a:lvl6pPr>
            <a:lvl7pPr marL="1074367" indent="0">
              <a:buNone/>
              <a:defRPr sz="800"/>
            </a:lvl7pPr>
            <a:lvl8pPr marL="1253426" indent="0">
              <a:buNone/>
              <a:defRPr sz="800"/>
            </a:lvl8pPr>
            <a:lvl9pPr marL="1432487" indent="0">
              <a:buNone/>
              <a:defRPr sz="8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48035" y="2169310"/>
            <a:ext cx="2289810" cy="325298"/>
          </a:xfrm>
        </p:spPr>
        <p:txBody>
          <a:bodyPr/>
          <a:lstStyle>
            <a:lvl1pPr marL="0" indent="0">
              <a:buNone/>
              <a:defRPr sz="600"/>
            </a:lvl1pPr>
            <a:lvl2pPr marL="179060" indent="0">
              <a:buNone/>
              <a:defRPr sz="500"/>
            </a:lvl2pPr>
            <a:lvl3pPr marL="358123" indent="0">
              <a:buNone/>
              <a:defRPr sz="400"/>
            </a:lvl3pPr>
            <a:lvl4pPr marL="537182" indent="0">
              <a:buNone/>
              <a:defRPr sz="300"/>
            </a:lvl4pPr>
            <a:lvl5pPr marL="716244" indent="0">
              <a:buNone/>
              <a:defRPr sz="300"/>
            </a:lvl5pPr>
            <a:lvl6pPr marL="895306" indent="0">
              <a:buNone/>
              <a:defRPr sz="300"/>
            </a:lvl6pPr>
            <a:lvl7pPr marL="1074367" indent="0">
              <a:buNone/>
              <a:defRPr sz="300"/>
            </a:lvl7pPr>
            <a:lvl8pPr marL="1253426" indent="0">
              <a:buNone/>
              <a:defRPr sz="300"/>
            </a:lvl8pPr>
            <a:lvl9pPr marL="1432487" indent="0">
              <a:buNone/>
              <a:defRPr sz="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075C-1EE9-4B03-9C92-BC47ABDB3002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D5FA-4154-440B-B2E1-D1A600177A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90823" y="111005"/>
            <a:ext cx="3434716" cy="461963"/>
          </a:xfrm>
          <a:prstGeom prst="rect">
            <a:avLst/>
          </a:prstGeom>
        </p:spPr>
        <p:txBody>
          <a:bodyPr vert="horz" lIns="35812" tIns="17905" rIns="35812" bIns="1790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90823" y="646752"/>
            <a:ext cx="3434716" cy="1829243"/>
          </a:xfrm>
          <a:prstGeom prst="rect">
            <a:avLst/>
          </a:prstGeom>
        </p:spPr>
        <p:txBody>
          <a:bodyPr vert="horz" lIns="35812" tIns="17905" rIns="35812" bIns="1790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90821" y="2569027"/>
            <a:ext cx="890481" cy="147571"/>
          </a:xfrm>
          <a:prstGeom prst="rect">
            <a:avLst/>
          </a:prstGeom>
        </p:spPr>
        <p:txBody>
          <a:bodyPr vert="horz" lIns="35812" tIns="17905" rIns="35812" bIns="17905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F075C-1EE9-4B03-9C92-BC47ABDB3002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303927" y="2569027"/>
            <a:ext cx="1208509" cy="147571"/>
          </a:xfrm>
          <a:prstGeom prst="rect">
            <a:avLst/>
          </a:prstGeom>
        </p:spPr>
        <p:txBody>
          <a:bodyPr vert="horz" lIns="35812" tIns="17905" rIns="35812" bIns="17905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735055" y="2569027"/>
            <a:ext cx="890481" cy="147571"/>
          </a:xfrm>
          <a:prstGeom prst="rect">
            <a:avLst/>
          </a:prstGeom>
        </p:spPr>
        <p:txBody>
          <a:bodyPr vert="horz" lIns="35812" tIns="17905" rIns="35812" bIns="17905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6D5FA-4154-440B-B2E1-D1A600177A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8123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296" indent="-134296" algn="l" defTabSz="35812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90973" indent="-111914" algn="l" defTabSz="358123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52" indent="-89531" algn="l" defTabSz="35812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26715" indent="-89531" algn="l" defTabSz="358123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05775" indent="-89531" algn="l" defTabSz="358123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84835" indent="-89531" algn="l" defTabSz="358123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63899" indent="-89531" algn="l" defTabSz="358123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2957" indent="-89531" algn="l" defTabSz="358123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22019" indent="-89531" algn="l" defTabSz="358123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5812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9060" algn="l" defTabSz="35812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58123" algn="l" defTabSz="35812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37182" algn="l" defTabSz="35812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6244" algn="l" defTabSz="35812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95306" algn="l" defTabSz="35812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74367" algn="l" defTabSz="35812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53426" algn="l" defTabSz="35812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32487" algn="l" defTabSz="35812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 fec fondo transper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3075519" y="88917"/>
            <a:ext cx="601330" cy="554109"/>
          </a:xfrm>
          <a:prstGeom prst="rect">
            <a:avLst/>
          </a:prstGeom>
        </p:spPr>
      </p:pic>
      <p:pic>
        <p:nvPicPr>
          <p:cNvPr id="6" name="5 Imagen" descr="logo luz renderizado transparen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8289" y="88918"/>
            <a:ext cx="515295" cy="643084"/>
          </a:xfrm>
          <a:prstGeom prst="rect">
            <a:avLst/>
          </a:prstGeom>
        </p:spPr>
      </p:pic>
      <p:pic>
        <p:nvPicPr>
          <p:cNvPr id="7" name="6 Imagen" descr="pyth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1744" y="2179961"/>
            <a:ext cx="511929" cy="51283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059504" y="99737"/>
            <a:ext cx="1705795" cy="602830"/>
          </a:xfrm>
          <a:prstGeom prst="rect">
            <a:avLst/>
          </a:prstGeom>
          <a:noFill/>
        </p:spPr>
        <p:txBody>
          <a:bodyPr wrap="none" lIns="63599" tIns="31800" rIns="63599" bIns="31800" rtlCol="0">
            <a:spAutoFit/>
          </a:bodyPr>
          <a:lstStyle/>
          <a:p>
            <a:pPr algn="ctr"/>
            <a:r>
              <a:rPr lang="es-VE" dirty="0"/>
              <a:t>REPÚBLICA </a:t>
            </a:r>
            <a:r>
              <a:rPr lang="es-VE" dirty="0" smtClean="0"/>
              <a:t>BOLIVARIANA </a:t>
            </a:r>
            <a:r>
              <a:rPr lang="es-VE" dirty="0"/>
              <a:t>DE VENEZUELA</a:t>
            </a:r>
          </a:p>
          <a:p>
            <a:pPr algn="ctr"/>
            <a:r>
              <a:rPr lang="es-VE" dirty="0"/>
              <a:t>UNIVERSIDAD DEL ZULIA</a:t>
            </a:r>
            <a:endParaRPr lang="es-ES" dirty="0"/>
          </a:p>
          <a:p>
            <a:pPr algn="ctr"/>
            <a:r>
              <a:rPr lang="es-VE" dirty="0"/>
              <a:t>FACULTAD EXPERIMENTAL DE CIENCIAS</a:t>
            </a:r>
            <a:endParaRPr lang="es-ES" dirty="0"/>
          </a:p>
          <a:p>
            <a:pPr algn="ctr"/>
            <a:r>
              <a:rPr lang="es-VE" dirty="0"/>
              <a:t>DIVISIÓN DE PROGRAMAS ESPECIALES</a:t>
            </a:r>
            <a:endParaRPr lang="es-ES" dirty="0"/>
          </a:p>
          <a:p>
            <a:pPr algn="ctr"/>
            <a:r>
              <a:rPr lang="es-VE" dirty="0"/>
              <a:t>PROYECTO DE TRABAJO DE INVESTIGACIÓN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68613" y="1002290"/>
            <a:ext cx="3287580" cy="572052"/>
          </a:xfrm>
          <a:prstGeom prst="rect">
            <a:avLst/>
          </a:prstGeom>
          <a:noFill/>
        </p:spPr>
        <p:txBody>
          <a:bodyPr wrap="square" lIns="63599" tIns="31800" rIns="63599" bIns="31800" rtlCol="0">
            <a:spAutoFit/>
          </a:bodyPr>
          <a:lstStyle/>
          <a:p>
            <a:pPr algn="ctr"/>
            <a:r>
              <a:rPr lang="es-VE" sz="1100" b="1" dirty="0"/>
              <a:t>HERRAMIENTA DE </a:t>
            </a:r>
            <a:r>
              <a:rPr lang="es-VE" sz="1100" b="1" dirty="0" smtClean="0"/>
              <a:t>PROCESOS ETL DESARROLLADA EN PYTHON PARA LA VISUALIZACIÓN DE DATOS DESDE FUENTES HETEROGÉNEAS</a:t>
            </a:r>
            <a:endParaRPr lang="es-ES" sz="11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425161" y="1522122"/>
            <a:ext cx="2974479" cy="307463"/>
          </a:xfrm>
          <a:prstGeom prst="rect">
            <a:avLst/>
          </a:prstGeom>
          <a:noFill/>
        </p:spPr>
        <p:txBody>
          <a:bodyPr wrap="square" lIns="63599" tIns="31800" rIns="63599" bIns="31800" rtlCol="0">
            <a:spAutoFit/>
          </a:bodyPr>
          <a:lstStyle/>
          <a:p>
            <a:pPr algn="ctr"/>
            <a:r>
              <a:rPr lang="es-VE" sz="800" dirty="0"/>
              <a:t>Trabajo presentado como requisito para optar </a:t>
            </a:r>
            <a:endParaRPr lang="es-ES" sz="800" b="1" dirty="0"/>
          </a:p>
          <a:p>
            <a:pPr algn="ctr"/>
            <a:r>
              <a:rPr lang="es-VE" sz="800" dirty="0"/>
              <a:t>al título de Licenciado en Computación</a:t>
            </a:r>
            <a:endParaRPr lang="es-ES" sz="8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044245" y="2117755"/>
            <a:ext cx="1670529" cy="310442"/>
          </a:xfrm>
          <a:prstGeom prst="rect">
            <a:avLst/>
          </a:prstGeom>
          <a:noFill/>
        </p:spPr>
        <p:txBody>
          <a:bodyPr wrap="none" lIns="63599" tIns="31800" rIns="63599" bIns="31800" rtlCol="0">
            <a:spAutoFit/>
          </a:bodyPr>
          <a:lstStyle/>
          <a:p>
            <a:pPr algn="r"/>
            <a:r>
              <a:rPr lang="es-ES" sz="800" dirty="0"/>
              <a:t>Autor: </a:t>
            </a:r>
            <a:r>
              <a:rPr lang="es-ES" sz="800" dirty="0" err="1"/>
              <a:t>Br.</a:t>
            </a:r>
            <a:r>
              <a:rPr lang="es-ES" sz="800" dirty="0"/>
              <a:t> Carlos Miguel Quiroz Parra</a:t>
            </a:r>
          </a:p>
          <a:p>
            <a:pPr algn="r"/>
            <a:r>
              <a:rPr lang="es-ES" sz="800" dirty="0"/>
              <a:t>Tutor: Lcdo. Olinto Rodríguez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184437" y="2484439"/>
            <a:ext cx="1438118" cy="187332"/>
          </a:xfrm>
          <a:prstGeom prst="rect">
            <a:avLst/>
          </a:prstGeom>
          <a:noFill/>
        </p:spPr>
        <p:txBody>
          <a:bodyPr wrap="square" lIns="63599" tIns="31800" rIns="63599" bIns="31800" rtlCol="0">
            <a:spAutoFit/>
          </a:bodyPr>
          <a:lstStyle/>
          <a:p>
            <a:pPr algn="ctr"/>
            <a:r>
              <a:rPr lang="es-ES" sz="800" dirty="0"/>
              <a:t>Maracaibo, </a:t>
            </a:r>
            <a:r>
              <a:rPr lang="es-ES" sz="800" dirty="0" smtClean="0"/>
              <a:t>diciembre</a:t>
            </a:r>
            <a:r>
              <a:rPr lang="es-ES" sz="800" dirty="0" smtClean="0"/>
              <a:t> </a:t>
            </a:r>
            <a:r>
              <a:rPr lang="es-ES" sz="800" dirty="0"/>
              <a:t>de 2018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66</Words>
  <Application>Microsoft Office PowerPoint</Application>
  <PresentationFormat>Personalizado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Quiroz</dc:creator>
  <cp:lastModifiedBy>Quiroz</cp:lastModifiedBy>
  <cp:revision>29</cp:revision>
  <dcterms:created xsi:type="dcterms:W3CDTF">2018-02-17T00:20:11Z</dcterms:created>
  <dcterms:modified xsi:type="dcterms:W3CDTF">2018-12-11T04:04:58Z</dcterms:modified>
</cp:coreProperties>
</file>