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3" r:id="rId5"/>
    <p:sldId id="264" r:id="rId6"/>
    <p:sldId id="258" r:id="rId7"/>
    <p:sldId id="260" r:id="rId8"/>
    <p:sldId id="271" r:id="rId9"/>
    <p:sldId id="265" r:id="rId10"/>
    <p:sldId id="266" r:id="rId11"/>
    <p:sldId id="267" r:id="rId12"/>
    <p:sldId id="268" r:id="rId13"/>
    <p:sldId id="269" r:id="rId14"/>
    <p:sldId id="275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62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FB81-EAAA-4D35-BEC0-A9229AC9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35BF1-3026-408F-9635-077CD7C8C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E7EA-5A59-4790-89CC-46AA611D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3B8E-7920-4F8A-94A8-2055221A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CDE8-1AB5-4667-B69A-C3A0D476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5352-8203-4442-8FA3-7B94256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4039F-CDE0-4887-B6BA-0203069C6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85CD-81E0-4692-86C2-CE726D40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3941-F5C9-4467-937F-3AF889C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B6F6-F80A-491A-9CFE-500D17F2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7A235-735D-4F19-8E62-4277A7C92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C6FA6-D20F-4984-A6B0-ADC7489E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0F05-667C-48B0-A927-AC7E6C0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CB8E-FB5C-4E97-A73D-E35ECD69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FB43-8819-4172-BC95-B3DD8AFB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8B4F-0EB9-4653-A752-0E825B64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34CC-115B-4C88-A7EF-49BEBEA2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3AC0-0639-4361-9EAA-D0B7B06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8625-8F8C-461F-BCE3-81A04A6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303E-7E90-4553-8729-D6E1B6CA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33F6-969E-41A3-BF5F-A7173EA2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844A-D359-4862-91EB-381B211C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63F4-9331-481E-BD4A-158AF36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8E0E-7F8E-43E7-80F3-3FB92037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E527-5B93-4ECD-933B-DFF7E35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412-823F-4573-A761-121658FD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79C2-2C39-42FB-B318-0C7519384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0422-C8D2-48D9-B086-B63694A7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1ECE-1395-4C41-AF76-3BC0137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2BBED-6041-42FB-B1D6-3FCC9CBE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C05F-642E-4B26-AF63-B241C65B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1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503A-DE5C-4ABE-9034-CC78D337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3D82-D1E1-4FDA-86E2-913DA147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2FFD-FD1C-46A2-AFB3-FEA5878B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28952-15E3-431A-862D-C159AE261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5EDBA-B26E-4E0C-9419-74DD4EBD2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B0202-45EF-43C1-B18F-5A0B3EFC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49CC4-BCD2-4267-AD4F-16C2C992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F0DCD-63F2-40E8-B8E9-00AF27E1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806D-2CA5-4C68-A9D8-E4D1D62D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163C1-6E45-4757-843A-4082EBC0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65E29-8F11-46EF-AE96-18354CBE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0350-EC14-4F80-ACB4-FA99D095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00A06-C089-40B4-95EB-4B73E23A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2C90E-D5FC-4248-AC58-576E1CA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28FA-E60C-4875-A07D-86791DFF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53D8-58BA-49F2-99E1-F36984A8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A2AF-5173-4ADF-AD6E-4AC6A4B8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9F4D-9895-49E5-B0F9-F61DB242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36BCD-FFB1-4FF8-ACB7-6FF1424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2620-926C-4C80-8616-4719DE5B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8ED6-E897-4050-B3C1-CCC8EF9B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15FD-8A49-4F59-B26C-F6032A04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6FB18-D9B7-41DF-B922-C4120C576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0E5D-58A1-49AD-A812-8FEA7B2B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D83CF-4366-4F2C-B9E3-03C84E21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01B1F-BD75-4B25-B691-AF0CEB08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B01FA-0BC4-4D60-BEEC-1A207A7F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430C-F458-412C-992F-EB103C36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CD29-CE27-4E2B-8D17-0B08C1FD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C59D-EF8C-4147-94A7-FD065A4D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4301-A2A7-4D8B-9FD3-911B7EAA584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BF9C-ED97-4B8E-A01E-E797A9F8D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6415-3279-4D41-A259-72CDBEF4A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F9A5-9A4D-4DAB-A6CF-A4535E78F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DF1D-9E6F-42FA-B5F1-76B77C03A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SDEV340-45 </a:t>
            </a:r>
            <a:br>
              <a:rPr lang="en-US" dirty="0"/>
            </a:br>
            <a:r>
              <a:rPr lang="en-US" dirty="0"/>
              <a:t>Home Automation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7A072-436E-4D47-91F5-8D2E70518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Console Mockups</a:t>
            </a:r>
          </a:p>
          <a:p>
            <a:r>
              <a:rPr lang="en-US" dirty="0"/>
              <a:t>Craig Smith</a:t>
            </a:r>
          </a:p>
          <a:p>
            <a:r>
              <a:rPr lang="en-US" dirty="0"/>
              <a:t>Week 5</a:t>
            </a:r>
          </a:p>
          <a:p>
            <a:r>
              <a:rPr lang="en-US" dirty="0"/>
              <a:t>4/24/22</a:t>
            </a:r>
          </a:p>
        </p:txBody>
      </p:sp>
    </p:spTree>
    <p:extLst>
      <p:ext uri="{BB962C8B-B14F-4D97-AF65-F5344CB8AC3E}">
        <p14:creationId xmlns:p14="http://schemas.microsoft.com/office/powerpoint/2010/main" val="6752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667D8-D2A9-4ED7-96FC-075EA3BA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41" y="164309"/>
            <a:ext cx="9102117" cy="65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1B271-F1A1-4828-850E-2663C14F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7" y="1310456"/>
            <a:ext cx="6663506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D6B87D-032A-4FED-9F92-86F2CB76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" y="502713"/>
            <a:ext cx="2834640" cy="2834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C0C88-23E1-41E6-9CB0-B9B07AF1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72" y="502713"/>
            <a:ext cx="2834640" cy="2834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124F63-51DD-465A-B19E-5AF2F23E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647" y="502713"/>
            <a:ext cx="2834640" cy="2834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F85DF-3661-414A-9A8A-F8799447A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97" y="3584244"/>
            <a:ext cx="2834640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A53F5-94AE-40A5-A81A-04EFD4F98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072" y="3584244"/>
            <a:ext cx="283464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AE90B0-58AE-44FC-A365-B9604AAF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7" y="83612"/>
            <a:ext cx="3700053" cy="2657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4196F-7026-4831-ABE5-F134C4EA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33" y="132639"/>
            <a:ext cx="4164734" cy="2267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D5C9E-28FC-46A7-9E1E-72037768D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132639"/>
            <a:ext cx="3490841" cy="235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EA852-1C7C-43EF-BC4C-9D7354B51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47" y="3030685"/>
            <a:ext cx="4919592" cy="2678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590C9-90D5-483A-9C11-43358A95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950" y="3032263"/>
            <a:ext cx="5082417" cy="26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3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62214-6E95-4F19-B9E4-F60AFE1DC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35" y="3428994"/>
            <a:ext cx="4041184" cy="286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759DD-E843-4C73-A231-8EB5370C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" y="3429000"/>
            <a:ext cx="4204771" cy="286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E46E3-1397-48A3-914F-75998189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218" y="387346"/>
            <a:ext cx="3822523" cy="286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5B0D3-23F2-4C13-8506-641C5D5E7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035" y="387349"/>
            <a:ext cx="4041184" cy="286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6BA7F-0DC3-47FC-9542-861B1BA4E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4" y="387350"/>
            <a:ext cx="4204771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9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43B1E-D2AE-4C51-BD8A-DCA0D331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5" y="181917"/>
            <a:ext cx="4619035" cy="3097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341B3-61B3-4D04-8023-8D0D98FB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34" y="3278956"/>
            <a:ext cx="4950772" cy="33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B80C8-DD7B-4A67-AD4C-15015D7D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" y="99594"/>
            <a:ext cx="3936109" cy="2740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115D0-FDCF-4D18-A375-D6B92B36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1" y="99595"/>
            <a:ext cx="3727450" cy="2740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3B30D-83CC-48CE-930E-B07DE8CE3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50" y="3134575"/>
            <a:ext cx="4973453" cy="291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3DF30-61ED-41B3-8A1C-62DDCBDD0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06" y="3134575"/>
            <a:ext cx="4797164" cy="2918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5FAA8-47A1-4EA5-B350-8EDCF175B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875" y="99593"/>
            <a:ext cx="4170292" cy="27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1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2343BB-D500-4888-BD0B-91B1DECD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3337840"/>
            <a:ext cx="6741495" cy="337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E08EE-609E-40E4-BF37-E8F0392F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4104"/>
            <a:ext cx="6377429" cy="31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F76657E-7ADB-4A7B-9C56-D99ADFD40F76}"/>
              </a:ext>
            </a:extLst>
          </p:cNvPr>
          <p:cNvGrpSpPr/>
          <p:nvPr/>
        </p:nvGrpSpPr>
        <p:grpSpPr>
          <a:xfrm>
            <a:off x="474240" y="1215549"/>
            <a:ext cx="11243521" cy="4426902"/>
            <a:chOff x="366353" y="136525"/>
            <a:chExt cx="11243521" cy="44269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342706-2FAD-4DE6-93B5-09C3C431394E}"/>
                </a:ext>
              </a:extLst>
            </p:cNvPr>
            <p:cNvSpPr txBox="1"/>
            <p:nvPr/>
          </p:nvSpPr>
          <p:spPr>
            <a:xfrm>
              <a:off x="5719403" y="136525"/>
              <a:ext cx="838200" cy="374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4E0AB8-1B03-44CA-B1E3-0FE6D983B830}"/>
                </a:ext>
              </a:extLst>
            </p:cNvPr>
            <p:cNvSpPr txBox="1"/>
            <p:nvPr/>
          </p:nvSpPr>
          <p:spPr>
            <a:xfrm>
              <a:off x="366354" y="1113493"/>
              <a:ext cx="838200" cy="374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DF51B1-2F34-4039-B771-23F3F694FBC9}"/>
                </a:ext>
              </a:extLst>
            </p:cNvPr>
            <p:cNvSpPr txBox="1"/>
            <p:nvPr/>
          </p:nvSpPr>
          <p:spPr>
            <a:xfrm>
              <a:off x="2157181" y="1126372"/>
              <a:ext cx="1278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Inventory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28B61F0-F703-4F2F-B08E-6B702716128C}"/>
                </a:ext>
              </a:extLst>
            </p:cNvPr>
            <p:cNvSpPr txBox="1"/>
            <p:nvPr/>
          </p:nvSpPr>
          <p:spPr>
            <a:xfrm>
              <a:off x="4642105" y="1116152"/>
              <a:ext cx="1278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Scheduler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65050A-2B95-4E4B-9EB4-17593F913C1F}"/>
                </a:ext>
              </a:extLst>
            </p:cNvPr>
            <p:cNvSpPr txBox="1"/>
            <p:nvPr/>
          </p:nvSpPr>
          <p:spPr>
            <a:xfrm>
              <a:off x="7300554" y="1126372"/>
              <a:ext cx="1278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F6F021-6A38-4DE3-8C8B-978E898A20C2}"/>
                </a:ext>
              </a:extLst>
            </p:cNvPr>
            <p:cNvSpPr txBox="1"/>
            <p:nvPr/>
          </p:nvSpPr>
          <p:spPr>
            <a:xfrm>
              <a:off x="10331578" y="1116152"/>
              <a:ext cx="1278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Off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34D481-5145-4BB1-9366-3056973121B1}"/>
                </a:ext>
              </a:extLst>
            </p:cNvPr>
            <p:cNvSpPr txBox="1"/>
            <p:nvPr/>
          </p:nvSpPr>
          <p:spPr>
            <a:xfrm>
              <a:off x="2326685" y="3157508"/>
              <a:ext cx="15341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Refresh Listing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76D187-91FC-4363-B952-906EB9966A09}"/>
                </a:ext>
              </a:extLst>
            </p:cNvPr>
            <p:cNvSpPr txBox="1"/>
            <p:nvPr/>
          </p:nvSpPr>
          <p:spPr>
            <a:xfrm>
              <a:off x="2326685" y="2656365"/>
              <a:ext cx="15341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Delete Device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8BD44D-4771-4F81-BB5C-5171A89B2274}"/>
                </a:ext>
              </a:extLst>
            </p:cNvPr>
            <p:cNvSpPr txBox="1"/>
            <p:nvPr/>
          </p:nvSpPr>
          <p:spPr>
            <a:xfrm>
              <a:off x="2326685" y="2148656"/>
              <a:ext cx="1278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Device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B9B4DD1-92E7-471E-8729-1A5614987566}"/>
                </a:ext>
              </a:extLst>
            </p:cNvPr>
            <p:cNvSpPr txBox="1"/>
            <p:nvPr/>
          </p:nvSpPr>
          <p:spPr>
            <a:xfrm>
              <a:off x="2326685" y="1640947"/>
              <a:ext cx="1278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Device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2E731D8F-1A0D-43F1-BCB6-7FDDB22B217F}"/>
                </a:ext>
              </a:extLst>
            </p:cNvPr>
            <p:cNvCxnSpPr>
              <a:stCxn id="75" idx="2"/>
              <a:endCxn id="76" idx="0"/>
            </p:cNvCxnSpPr>
            <p:nvPr/>
          </p:nvCxnSpPr>
          <p:spPr>
            <a:xfrm rot="5400000">
              <a:off x="3160820" y="-1864190"/>
              <a:ext cx="602318" cy="535304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113838BA-E868-465B-8FA0-6B4AF5EDED28}"/>
                </a:ext>
              </a:extLst>
            </p:cNvPr>
            <p:cNvCxnSpPr>
              <a:stCxn id="77" idx="0"/>
              <a:endCxn id="75" idx="2"/>
            </p:cNvCxnSpPr>
            <p:nvPr/>
          </p:nvCxnSpPr>
          <p:spPr>
            <a:xfrm rot="5400000" flipH="1" flipV="1">
              <a:off x="4159818" y="-852313"/>
              <a:ext cx="615197" cy="334217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706569C0-6566-4091-A1D4-65A00058BC1F}"/>
                </a:ext>
              </a:extLst>
            </p:cNvPr>
            <p:cNvCxnSpPr>
              <a:stCxn id="77" idx="1"/>
              <a:endCxn id="91" idx="1"/>
            </p:cNvCxnSpPr>
            <p:nvPr/>
          </p:nvCxnSpPr>
          <p:spPr>
            <a:xfrm rot="10800000" flipH="1" flipV="1">
              <a:off x="2157181" y="1311037"/>
              <a:ext cx="169504" cy="514575"/>
            </a:xfrm>
            <a:prstGeom prst="bentConnector3">
              <a:avLst>
                <a:gd name="adj1" fmla="val -1348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9443EDF7-C491-4F3A-84BC-85B096F691AF}"/>
                </a:ext>
              </a:extLst>
            </p:cNvPr>
            <p:cNvCxnSpPr>
              <a:stCxn id="90" idx="1"/>
              <a:endCxn id="77" idx="1"/>
            </p:cNvCxnSpPr>
            <p:nvPr/>
          </p:nvCxnSpPr>
          <p:spPr>
            <a:xfrm rot="10800000">
              <a:off x="2157181" y="1311038"/>
              <a:ext cx="169504" cy="1022284"/>
            </a:xfrm>
            <a:prstGeom prst="bentConnector3">
              <a:avLst>
                <a:gd name="adj1" fmla="val 2348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666FB489-D97B-4450-BAF8-B84B881F5E84}"/>
                </a:ext>
              </a:extLst>
            </p:cNvPr>
            <p:cNvCxnSpPr>
              <a:cxnSpLocks/>
              <a:stCxn id="89" idx="1"/>
              <a:endCxn id="77" idx="1"/>
            </p:cNvCxnSpPr>
            <p:nvPr/>
          </p:nvCxnSpPr>
          <p:spPr>
            <a:xfrm rot="10800000">
              <a:off x="2157181" y="1311039"/>
              <a:ext cx="169504" cy="1529993"/>
            </a:xfrm>
            <a:prstGeom prst="bentConnector3">
              <a:avLst>
                <a:gd name="adj1" fmla="val 2348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EB1263D-DBE2-4989-8050-ED79403D474F}"/>
                </a:ext>
              </a:extLst>
            </p:cNvPr>
            <p:cNvCxnSpPr>
              <a:cxnSpLocks/>
              <a:stCxn id="88" idx="1"/>
              <a:endCxn id="77" idx="1"/>
            </p:cNvCxnSpPr>
            <p:nvPr/>
          </p:nvCxnSpPr>
          <p:spPr>
            <a:xfrm rot="10800000">
              <a:off x="2157181" y="1311038"/>
              <a:ext cx="169504" cy="2031136"/>
            </a:xfrm>
            <a:prstGeom prst="bentConnector3">
              <a:avLst>
                <a:gd name="adj1" fmla="val 2348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A69175-0420-483A-8E70-72EC8E34B618}"/>
                </a:ext>
              </a:extLst>
            </p:cNvPr>
            <p:cNvSpPr txBox="1"/>
            <p:nvPr/>
          </p:nvSpPr>
          <p:spPr>
            <a:xfrm>
              <a:off x="484531" y="1607874"/>
              <a:ext cx="9251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Refresh</a:t>
              </a:r>
            </a:p>
          </p:txBody>
        </p: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00176924-0E5F-43CF-8BC3-D9B4366CB903}"/>
                </a:ext>
              </a:extLst>
            </p:cNvPr>
            <p:cNvCxnSpPr>
              <a:stCxn id="76" idx="1"/>
              <a:endCxn id="106" idx="1"/>
            </p:cNvCxnSpPr>
            <p:nvPr/>
          </p:nvCxnSpPr>
          <p:spPr>
            <a:xfrm rot="10800000" flipH="1" flipV="1">
              <a:off x="366353" y="1300818"/>
              <a:ext cx="118177" cy="491722"/>
            </a:xfrm>
            <a:prstGeom prst="bentConnector3">
              <a:avLst>
                <a:gd name="adj1" fmla="val -19343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989E660-C4CD-4BA1-A4D1-879F2FE9E040}"/>
                </a:ext>
              </a:extLst>
            </p:cNvPr>
            <p:cNvSpPr txBox="1"/>
            <p:nvPr/>
          </p:nvSpPr>
          <p:spPr>
            <a:xfrm>
              <a:off x="463543" y="2137393"/>
              <a:ext cx="6883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172EE57B-A3CF-409D-A265-FA0B93F78C85}"/>
                </a:ext>
              </a:extLst>
            </p:cNvPr>
            <p:cNvCxnSpPr>
              <a:cxnSpLocks/>
              <a:stCxn id="109" idx="1"/>
              <a:endCxn id="76" idx="1"/>
            </p:cNvCxnSpPr>
            <p:nvPr/>
          </p:nvCxnSpPr>
          <p:spPr>
            <a:xfrm rot="10800000">
              <a:off x="366355" y="1300819"/>
              <a:ext cx="97189" cy="1021241"/>
            </a:xfrm>
            <a:prstGeom prst="bentConnector3">
              <a:avLst>
                <a:gd name="adj1" fmla="val 3352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AB14695-5F41-4CCA-A8E0-4803F931D3FA}"/>
                </a:ext>
              </a:extLst>
            </p:cNvPr>
            <p:cNvSpPr txBox="1"/>
            <p:nvPr/>
          </p:nvSpPr>
          <p:spPr>
            <a:xfrm>
              <a:off x="2326685" y="3671783"/>
              <a:ext cx="7530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D651AE20-1CAD-4F0C-B706-130F679DA8DC}"/>
                </a:ext>
              </a:extLst>
            </p:cNvPr>
            <p:cNvCxnSpPr>
              <a:cxnSpLocks/>
              <a:stCxn id="112" idx="1"/>
              <a:endCxn id="77" idx="1"/>
            </p:cNvCxnSpPr>
            <p:nvPr/>
          </p:nvCxnSpPr>
          <p:spPr>
            <a:xfrm rot="10800000">
              <a:off x="2157181" y="1311039"/>
              <a:ext cx="169504" cy="2545411"/>
            </a:xfrm>
            <a:prstGeom prst="bentConnector3">
              <a:avLst>
                <a:gd name="adj1" fmla="val 2348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7BFDE72-1A5F-48F6-95BE-7B366FE5A17E}"/>
                </a:ext>
              </a:extLst>
            </p:cNvPr>
            <p:cNvSpPr txBox="1"/>
            <p:nvPr/>
          </p:nvSpPr>
          <p:spPr>
            <a:xfrm>
              <a:off x="4858515" y="3165547"/>
              <a:ext cx="20629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Activate Schedule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0FF469B-FFEA-4092-83C6-2D6984C034AA}"/>
                </a:ext>
              </a:extLst>
            </p:cNvPr>
            <p:cNvSpPr txBox="1"/>
            <p:nvPr/>
          </p:nvSpPr>
          <p:spPr>
            <a:xfrm>
              <a:off x="4858515" y="2664404"/>
              <a:ext cx="17327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Delete Schedule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2BB86DE-6E04-45C2-B93E-D406FD931F47}"/>
                </a:ext>
              </a:extLst>
            </p:cNvPr>
            <p:cNvSpPr txBox="1"/>
            <p:nvPr/>
          </p:nvSpPr>
          <p:spPr>
            <a:xfrm>
              <a:off x="4858514" y="2156695"/>
              <a:ext cx="14660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Schedule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0C0D28-C1B2-42FD-A21B-A7C9200F00FF}"/>
                </a:ext>
              </a:extLst>
            </p:cNvPr>
            <p:cNvSpPr txBox="1"/>
            <p:nvPr/>
          </p:nvSpPr>
          <p:spPr>
            <a:xfrm>
              <a:off x="4858514" y="1648986"/>
              <a:ext cx="17327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Schedule</a:t>
              </a: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35ABC34-1C23-4063-97F9-046AFC8053C1}"/>
                </a:ext>
              </a:extLst>
            </p:cNvPr>
            <p:cNvCxnSpPr>
              <a:cxnSpLocks/>
              <a:stCxn id="118" idx="1"/>
              <a:endCxn id="78" idx="1"/>
            </p:cNvCxnSpPr>
            <p:nvPr/>
          </p:nvCxnSpPr>
          <p:spPr>
            <a:xfrm rot="10800000">
              <a:off x="4642106" y="1300818"/>
              <a:ext cx="216409" cy="532834"/>
            </a:xfrm>
            <a:prstGeom prst="bentConnector3">
              <a:avLst>
                <a:gd name="adj1" fmla="val 2056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77C4D3AE-E1F8-4950-B732-F173ECE456ED}"/>
                </a:ext>
              </a:extLst>
            </p:cNvPr>
            <p:cNvCxnSpPr>
              <a:stCxn id="117" idx="1"/>
              <a:endCxn id="78" idx="1"/>
            </p:cNvCxnSpPr>
            <p:nvPr/>
          </p:nvCxnSpPr>
          <p:spPr>
            <a:xfrm rot="10800000">
              <a:off x="4642106" y="1300819"/>
              <a:ext cx="216409" cy="1040543"/>
            </a:xfrm>
            <a:prstGeom prst="bentConnector3">
              <a:avLst>
                <a:gd name="adj1" fmla="val 2056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3FD057A5-8843-44A3-A359-2F76DB1F7F4D}"/>
                </a:ext>
              </a:extLst>
            </p:cNvPr>
            <p:cNvCxnSpPr>
              <a:stCxn id="116" idx="1"/>
              <a:endCxn id="78" idx="1"/>
            </p:cNvCxnSpPr>
            <p:nvPr/>
          </p:nvCxnSpPr>
          <p:spPr>
            <a:xfrm rot="10800000">
              <a:off x="4642105" y="1300818"/>
              <a:ext cx="216410" cy="1548252"/>
            </a:xfrm>
            <a:prstGeom prst="bentConnector3">
              <a:avLst>
                <a:gd name="adj1" fmla="val 2056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DF36A71E-A840-41CD-A3BB-582141DDAE8C}"/>
                </a:ext>
              </a:extLst>
            </p:cNvPr>
            <p:cNvCxnSpPr>
              <a:cxnSpLocks/>
              <a:stCxn id="115" idx="1"/>
              <a:endCxn id="78" idx="1"/>
            </p:cNvCxnSpPr>
            <p:nvPr/>
          </p:nvCxnSpPr>
          <p:spPr>
            <a:xfrm rot="10800000">
              <a:off x="4642105" y="1300819"/>
              <a:ext cx="216410" cy="2049395"/>
            </a:xfrm>
            <a:prstGeom prst="bentConnector3">
              <a:avLst>
                <a:gd name="adj1" fmla="val 2056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952BFF-C8E3-4CF4-9DCF-99C60AB57CB9}"/>
                </a:ext>
              </a:extLst>
            </p:cNvPr>
            <p:cNvSpPr txBox="1"/>
            <p:nvPr/>
          </p:nvSpPr>
          <p:spPr>
            <a:xfrm>
              <a:off x="4858513" y="3679822"/>
              <a:ext cx="17327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Pause Schedule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921B9A-9883-4FC3-A872-C9C6C6933216}"/>
                </a:ext>
              </a:extLst>
            </p:cNvPr>
            <p:cNvSpPr txBox="1"/>
            <p:nvPr/>
          </p:nvSpPr>
          <p:spPr>
            <a:xfrm>
              <a:off x="4859787" y="4194095"/>
              <a:ext cx="728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73D41F4-74D7-4F05-9302-3AF602E7AD2D}"/>
                </a:ext>
              </a:extLst>
            </p:cNvPr>
            <p:cNvCxnSpPr>
              <a:stCxn id="131" idx="1"/>
              <a:endCxn id="78" idx="1"/>
            </p:cNvCxnSpPr>
            <p:nvPr/>
          </p:nvCxnSpPr>
          <p:spPr>
            <a:xfrm rot="10800000">
              <a:off x="4642105" y="1300818"/>
              <a:ext cx="216408" cy="2563670"/>
            </a:xfrm>
            <a:prstGeom prst="bentConnector3">
              <a:avLst>
                <a:gd name="adj1" fmla="val 2056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FA9D0D34-8051-4A11-B8A7-7B1756B4F7B2}"/>
                </a:ext>
              </a:extLst>
            </p:cNvPr>
            <p:cNvCxnSpPr>
              <a:cxnSpLocks/>
              <a:stCxn id="132" idx="1"/>
              <a:endCxn id="78" idx="1"/>
            </p:cNvCxnSpPr>
            <p:nvPr/>
          </p:nvCxnSpPr>
          <p:spPr>
            <a:xfrm rot="10800000">
              <a:off x="4642105" y="1300819"/>
              <a:ext cx="217682" cy="3077943"/>
            </a:xfrm>
            <a:prstGeom prst="bentConnector3">
              <a:avLst>
                <a:gd name="adj1" fmla="val 2050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1AD80EB-3DEA-41AD-AF73-E0BE4185D2B5}"/>
                </a:ext>
              </a:extLst>
            </p:cNvPr>
            <p:cNvSpPr txBox="1"/>
            <p:nvPr/>
          </p:nvSpPr>
          <p:spPr>
            <a:xfrm>
              <a:off x="7481065" y="3119990"/>
              <a:ext cx="6977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D1C1DE8-A100-400A-8970-BCC7AAFB5811}"/>
                </a:ext>
              </a:extLst>
            </p:cNvPr>
            <p:cNvSpPr txBox="1"/>
            <p:nvPr/>
          </p:nvSpPr>
          <p:spPr>
            <a:xfrm>
              <a:off x="7481065" y="2626304"/>
              <a:ext cx="17327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Disable Device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DBB5495-EEE2-42D5-9133-957E6963B772}"/>
                </a:ext>
              </a:extLst>
            </p:cNvPr>
            <p:cNvSpPr txBox="1"/>
            <p:nvPr/>
          </p:nvSpPr>
          <p:spPr>
            <a:xfrm>
              <a:off x="7481064" y="2118595"/>
              <a:ext cx="17981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Device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F946C6A-6D0C-4280-8BF7-11C4C1ABC3C1}"/>
                </a:ext>
              </a:extLst>
            </p:cNvPr>
            <p:cNvSpPr txBox="1"/>
            <p:nvPr/>
          </p:nvSpPr>
          <p:spPr>
            <a:xfrm>
              <a:off x="7481064" y="1648986"/>
              <a:ext cx="23169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Modify Device Setting</a:t>
              </a:r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20F6774B-18F4-4C3F-A286-1E7E45CFE0DF}"/>
                </a:ext>
              </a:extLst>
            </p:cNvPr>
            <p:cNvCxnSpPr>
              <a:stCxn id="78" idx="0"/>
              <a:endCxn id="75" idx="2"/>
            </p:cNvCxnSpPr>
            <p:nvPr/>
          </p:nvCxnSpPr>
          <p:spPr>
            <a:xfrm rot="5400000" flipH="1" flipV="1">
              <a:off x="5407390" y="385039"/>
              <a:ext cx="604977" cy="85725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AB81EC03-E117-4A76-89E0-4437EEBF82DA}"/>
                </a:ext>
              </a:extLst>
            </p:cNvPr>
            <p:cNvCxnSpPr>
              <a:cxnSpLocks/>
              <a:stCxn id="141" idx="1"/>
              <a:endCxn id="79" idx="1"/>
            </p:cNvCxnSpPr>
            <p:nvPr/>
          </p:nvCxnSpPr>
          <p:spPr>
            <a:xfrm rot="10800000">
              <a:off x="7300554" y="1311038"/>
              <a:ext cx="180510" cy="522614"/>
            </a:xfrm>
            <a:prstGeom prst="bentConnector3">
              <a:avLst>
                <a:gd name="adj1" fmla="val 2266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B574C95-D3C2-4D6C-98DB-D40B8848B821}"/>
                </a:ext>
              </a:extLst>
            </p:cNvPr>
            <p:cNvCxnSpPr>
              <a:cxnSpLocks/>
              <a:stCxn id="140" idx="1"/>
              <a:endCxn id="79" idx="1"/>
            </p:cNvCxnSpPr>
            <p:nvPr/>
          </p:nvCxnSpPr>
          <p:spPr>
            <a:xfrm rot="10800000">
              <a:off x="7300554" y="1311039"/>
              <a:ext cx="180510" cy="992223"/>
            </a:xfrm>
            <a:prstGeom prst="bentConnector3">
              <a:avLst>
                <a:gd name="adj1" fmla="val 2266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D6C2514-C552-475E-925C-6DFBDBF4C8F6}"/>
                </a:ext>
              </a:extLst>
            </p:cNvPr>
            <p:cNvCxnSpPr>
              <a:stCxn id="139" idx="1"/>
              <a:endCxn id="79" idx="1"/>
            </p:cNvCxnSpPr>
            <p:nvPr/>
          </p:nvCxnSpPr>
          <p:spPr>
            <a:xfrm rot="10800000">
              <a:off x="7300555" y="1311038"/>
              <a:ext cx="180511" cy="1499932"/>
            </a:xfrm>
            <a:prstGeom prst="bentConnector3">
              <a:avLst>
                <a:gd name="adj1" fmla="val 22664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8CD876AF-84DF-4E27-A7A3-0A939952AFA2}"/>
                </a:ext>
              </a:extLst>
            </p:cNvPr>
            <p:cNvCxnSpPr>
              <a:cxnSpLocks/>
              <a:stCxn id="138" idx="1"/>
              <a:endCxn id="79" idx="1"/>
            </p:cNvCxnSpPr>
            <p:nvPr/>
          </p:nvCxnSpPr>
          <p:spPr>
            <a:xfrm rot="10800000">
              <a:off x="7300555" y="1311038"/>
              <a:ext cx="180511" cy="1993618"/>
            </a:xfrm>
            <a:prstGeom prst="bentConnector3">
              <a:avLst>
                <a:gd name="adj1" fmla="val 22664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F552B9E-BD4F-43A4-8E65-AA9590E2E3A3}"/>
                </a:ext>
              </a:extLst>
            </p:cNvPr>
            <p:cNvCxnSpPr>
              <a:stCxn id="79" idx="0"/>
              <a:endCxn id="75" idx="2"/>
            </p:cNvCxnSpPr>
            <p:nvPr/>
          </p:nvCxnSpPr>
          <p:spPr>
            <a:xfrm rot="16200000" flipV="1">
              <a:off x="6731505" y="-81826"/>
              <a:ext cx="615197" cy="180119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987EAF1C-AC34-4781-8664-1E6B643D2120}"/>
                </a:ext>
              </a:extLst>
            </p:cNvPr>
            <p:cNvCxnSpPr>
              <a:stCxn id="80" idx="0"/>
              <a:endCxn id="75" idx="2"/>
            </p:cNvCxnSpPr>
            <p:nvPr/>
          </p:nvCxnSpPr>
          <p:spPr>
            <a:xfrm rot="16200000" flipV="1">
              <a:off x="8252127" y="-1602448"/>
              <a:ext cx="604977" cy="483222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F8F89BD-9EBA-48FC-83BD-04D6CE6626FD}"/>
                </a:ext>
              </a:extLst>
            </p:cNvPr>
            <p:cNvSpPr txBox="1"/>
            <p:nvPr/>
          </p:nvSpPr>
          <p:spPr>
            <a:xfrm>
              <a:off x="10471915" y="2128397"/>
              <a:ext cx="6977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57521D3-B729-4E4B-8463-7A8D05133A30}"/>
                </a:ext>
              </a:extLst>
            </p:cNvPr>
            <p:cNvSpPr txBox="1"/>
            <p:nvPr/>
          </p:nvSpPr>
          <p:spPr>
            <a:xfrm>
              <a:off x="10471915" y="1634711"/>
              <a:ext cx="932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</a:t>
              </a:r>
            </a:p>
          </p:txBody>
        </p: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03DF28EC-F128-4C20-8D92-89D23948A615}"/>
                </a:ext>
              </a:extLst>
            </p:cNvPr>
            <p:cNvCxnSpPr>
              <a:stCxn id="164" idx="1"/>
              <a:endCxn id="80" idx="1"/>
            </p:cNvCxnSpPr>
            <p:nvPr/>
          </p:nvCxnSpPr>
          <p:spPr>
            <a:xfrm rot="10800000">
              <a:off x="10331579" y="1300819"/>
              <a:ext cx="140337" cy="518559"/>
            </a:xfrm>
            <a:prstGeom prst="bentConnector3">
              <a:avLst>
                <a:gd name="adj1" fmla="val 26289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5971D9FF-E48B-48CF-864A-2FF7DC153C69}"/>
                </a:ext>
              </a:extLst>
            </p:cNvPr>
            <p:cNvCxnSpPr>
              <a:stCxn id="163" idx="1"/>
              <a:endCxn id="80" idx="1"/>
            </p:cNvCxnSpPr>
            <p:nvPr/>
          </p:nvCxnSpPr>
          <p:spPr>
            <a:xfrm rot="10800000">
              <a:off x="10331579" y="1300819"/>
              <a:ext cx="140337" cy="1012245"/>
            </a:xfrm>
            <a:prstGeom prst="bentConnector3">
              <a:avLst>
                <a:gd name="adj1" fmla="val 26289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1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48170C9-183D-4C55-9269-E1992454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57" y="1650391"/>
            <a:ext cx="6604885" cy="35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2B697E-235E-42B8-B53C-968EB5D9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36" y="1011249"/>
            <a:ext cx="6026728" cy="48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52C96-29C3-49BE-9796-3BADF4BE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04" y="1053180"/>
            <a:ext cx="6528192" cy="47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5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226AE04-59CC-40AB-A043-232D3054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54" y="1389246"/>
            <a:ext cx="5977892" cy="40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B66C0-E898-4BC8-8EBA-07E3F885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41" y="1955079"/>
            <a:ext cx="6251918" cy="29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7DC79-EA21-40E9-B1F2-E821C99D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52" y="2229265"/>
            <a:ext cx="6161496" cy="23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DCDC9-329D-417F-B9A8-3B1823C6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39" y="33233"/>
            <a:ext cx="6108721" cy="67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52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SDEV340-45  Home Automation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SDEV340-45  Home Automation Project</dc:title>
  <dc:creator>Smith01, Craig</dc:creator>
  <cp:lastModifiedBy>Smith01, Craig</cp:lastModifiedBy>
  <cp:revision>20</cp:revision>
  <dcterms:created xsi:type="dcterms:W3CDTF">2022-04-25T01:33:52Z</dcterms:created>
  <dcterms:modified xsi:type="dcterms:W3CDTF">2022-04-25T08:19:05Z</dcterms:modified>
</cp:coreProperties>
</file>