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  <p:sldMasterId id="2147483700" r:id="rId2"/>
    <p:sldMasterId id="2147483712" r:id="rId3"/>
    <p:sldMasterId id="2147483725" r:id="rId4"/>
  </p:sldMasterIdLst>
  <p:sldIdLst>
    <p:sldId id="256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938338" cy="1087438"/>
  <p:notesSz cx="6858000" cy="9144000"/>
  <p:defaultTextStyle>
    <a:defPPr>
      <a:defRPr lang="en-US"/>
    </a:defPPr>
    <a:lvl1pPr marL="0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1pPr>
    <a:lvl2pPr marL="96641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2pPr>
    <a:lvl3pPr marL="193280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3pPr>
    <a:lvl4pPr marL="289922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4pPr>
    <a:lvl5pPr marL="386557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5pPr>
    <a:lvl6pPr marL="483197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6pPr>
    <a:lvl7pPr marL="579838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7pPr>
    <a:lvl8pPr marL="676477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8pPr>
    <a:lvl9pPr marL="773119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5097"/>
    <a:srgbClr val="F2F2E8"/>
    <a:srgbClr val="A9B9C3"/>
    <a:srgbClr val="C0D2DD"/>
    <a:srgbClr val="CADEEA"/>
    <a:srgbClr val="033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08" autoAdjust="0"/>
  </p:normalViewPr>
  <p:slideViewPr>
    <p:cSldViewPr snapToGrid="0" snapToObjects="1">
      <p:cViewPr varScale="1">
        <p:scale>
          <a:sx n="400" d="100"/>
          <a:sy n="400" d="100"/>
        </p:scale>
        <p:origin x="-1832" y="-752"/>
      </p:cViewPr>
      <p:guideLst>
        <p:guide orient="horz" pos="343"/>
        <p:guide pos="6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0" d="100"/>
        <a:sy n="4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80" y="337810"/>
            <a:ext cx="1647587" cy="2330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752" y="616219"/>
            <a:ext cx="1356837" cy="2779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6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3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9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8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83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79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76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73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83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19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5295" y="43554"/>
            <a:ext cx="436126" cy="9278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919" y="43554"/>
            <a:ext cx="1276073" cy="9278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64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578477" y="131527"/>
            <a:ext cx="1282130" cy="279801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defRPr sz="90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78477" y="479781"/>
            <a:ext cx="1282130" cy="7808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500">
                <a:solidFill>
                  <a:schemeClr val="bg2"/>
                </a:solidFill>
                <a:latin typeface="Verdana" pitchFamily="34" charset="0"/>
              </a:defRPr>
            </a:lvl1pPr>
            <a:lvl2pPr marL="96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3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9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8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83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79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76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73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4" y="0"/>
            <a:ext cx="517227" cy="9786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">
                <a:latin typeface="Verdana" pitchFamily="34" charset="0"/>
              </a:defRPr>
            </a:lvl1pPr>
            <a:lvl2pPr marL="96641" indent="0">
              <a:buNone/>
              <a:defRPr sz="600"/>
            </a:lvl2pPr>
            <a:lvl3pPr marL="193280" indent="0">
              <a:buNone/>
              <a:defRPr sz="500"/>
            </a:lvl3pPr>
            <a:lvl4pPr marL="289922" indent="0">
              <a:buNone/>
              <a:defRPr sz="400"/>
            </a:lvl4pPr>
            <a:lvl5pPr marL="386557" indent="0">
              <a:buNone/>
              <a:defRPr sz="400"/>
            </a:lvl5pPr>
            <a:lvl6pPr marL="483197" indent="0">
              <a:buNone/>
              <a:defRPr sz="400"/>
            </a:lvl6pPr>
            <a:lvl7pPr marL="579838" indent="0">
              <a:buNone/>
              <a:defRPr sz="400"/>
            </a:lvl7pPr>
            <a:lvl8pPr marL="676477" indent="0">
              <a:buNone/>
              <a:defRPr sz="400"/>
            </a:lvl8pPr>
            <a:lvl9pPr marL="773119" indent="0">
              <a:buNone/>
              <a:defRPr sz="4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 bwMode="gray">
          <a:xfrm>
            <a:off x="578477" y="653337"/>
            <a:ext cx="1282130" cy="6155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>
              <a:spcBef>
                <a:spcPts val="0"/>
              </a:spcBef>
              <a:buNone/>
              <a:defRPr kumimoji="0" lang="en-US" sz="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1932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C95DD"/>
              </a:buClr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80" y="337810"/>
            <a:ext cx="1647587" cy="2330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752" y="616219"/>
            <a:ext cx="1356837" cy="2779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62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72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587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45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31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17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03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90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1/14/14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4380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1/14/14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3384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120" y="698784"/>
            <a:ext cx="1647587" cy="215977"/>
          </a:xfrm>
        </p:spPr>
        <p:txBody>
          <a:bodyPr anchor="t"/>
          <a:lstStyle>
            <a:lvl1pPr algn="l">
              <a:defRPr sz="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120" y="460903"/>
            <a:ext cx="1647587" cy="237877"/>
          </a:xfrm>
        </p:spPr>
        <p:txBody>
          <a:bodyPr anchor="b"/>
          <a:lstStyle>
            <a:lvl1pPr marL="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1pPr>
            <a:lvl2pPr marL="86263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2pPr>
            <a:lvl3pPr marL="172523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3pPr>
            <a:lvl4pPr marL="258785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4pPr>
            <a:lvl5pPr marL="345048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5pPr>
            <a:lvl6pPr marL="43131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6pPr>
            <a:lvl7pPr marL="517569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7pPr>
            <a:lvl8pPr marL="603832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8pPr>
            <a:lvl9pPr marL="690095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1/14/14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1124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523" y="67714"/>
            <a:ext cx="158163" cy="191308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991" y="67714"/>
            <a:ext cx="158163" cy="191308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1/14/14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43260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17" y="43548"/>
            <a:ext cx="1744504" cy="18124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17" y="243416"/>
            <a:ext cx="856436" cy="101444"/>
          </a:xfrm>
        </p:spPr>
        <p:txBody>
          <a:bodyPr anchor="b"/>
          <a:lstStyle>
            <a:lvl1pPr marL="0" indent="0">
              <a:buNone/>
              <a:defRPr sz="400" b="1"/>
            </a:lvl1pPr>
            <a:lvl2pPr marL="86263" indent="0">
              <a:buNone/>
              <a:defRPr sz="400" b="1"/>
            </a:lvl2pPr>
            <a:lvl3pPr marL="172523" indent="0">
              <a:buNone/>
              <a:defRPr sz="300" b="1"/>
            </a:lvl3pPr>
            <a:lvl4pPr marL="258785" indent="0">
              <a:buNone/>
              <a:defRPr sz="300" b="1"/>
            </a:lvl4pPr>
            <a:lvl5pPr marL="345048" indent="0">
              <a:buNone/>
              <a:defRPr sz="300" b="1"/>
            </a:lvl5pPr>
            <a:lvl6pPr marL="431310" indent="0">
              <a:buNone/>
              <a:defRPr sz="300" b="1"/>
            </a:lvl6pPr>
            <a:lvl7pPr marL="517569" indent="0">
              <a:buNone/>
              <a:defRPr sz="300" b="1"/>
            </a:lvl7pPr>
            <a:lvl8pPr marL="603832" indent="0">
              <a:buNone/>
              <a:defRPr sz="300" b="1"/>
            </a:lvl8pPr>
            <a:lvl9pPr marL="690095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17" y="344859"/>
            <a:ext cx="856436" cy="626536"/>
          </a:xfrm>
        </p:spPr>
        <p:txBody>
          <a:bodyPr/>
          <a:lstStyle>
            <a:lvl1pPr>
              <a:defRPr sz="400"/>
            </a:lvl1pPr>
            <a:lvl2pPr>
              <a:defRPr sz="400"/>
            </a:lvl2pPr>
            <a:lvl3pPr>
              <a:defRPr sz="3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4650" y="243416"/>
            <a:ext cx="856772" cy="101444"/>
          </a:xfrm>
        </p:spPr>
        <p:txBody>
          <a:bodyPr anchor="b"/>
          <a:lstStyle>
            <a:lvl1pPr marL="0" indent="0">
              <a:buNone/>
              <a:defRPr sz="400" b="1"/>
            </a:lvl1pPr>
            <a:lvl2pPr marL="86263" indent="0">
              <a:buNone/>
              <a:defRPr sz="400" b="1"/>
            </a:lvl2pPr>
            <a:lvl3pPr marL="172523" indent="0">
              <a:buNone/>
              <a:defRPr sz="300" b="1"/>
            </a:lvl3pPr>
            <a:lvl4pPr marL="258785" indent="0">
              <a:buNone/>
              <a:defRPr sz="300" b="1"/>
            </a:lvl4pPr>
            <a:lvl5pPr marL="345048" indent="0">
              <a:buNone/>
              <a:defRPr sz="300" b="1"/>
            </a:lvl5pPr>
            <a:lvl6pPr marL="431310" indent="0">
              <a:buNone/>
              <a:defRPr sz="300" b="1"/>
            </a:lvl6pPr>
            <a:lvl7pPr marL="517569" indent="0">
              <a:buNone/>
              <a:defRPr sz="300" b="1"/>
            </a:lvl7pPr>
            <a:lvl8pPr marL="603832" indent="0">
              <a:buNone/>
              <a:defRPr sz="300" b="1"/>
            </a:lvl8pPr>
            <a:lvl9pPr marL="690095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4650" y="344859"/>
            <a:ext cx="856772" cy="626536"/>
          </a:xfrm>
        </p:spPr>
        <p:txBody>
          <a:bodyPr/>
          <a:lstStyle>
            <a:lvl1pPr>
              <a:defRPr sz="400"/>
            </a:lvl1pPr>
            <a:lvl2pPr>
              <a:defRPr sz="400"/>
            </a:lvl2pPr>
            <a:lvl3pPr>
              <a:defRPr sz="3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1/14/14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46904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1/14/14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38762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1/14/14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723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505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18" y="43296"/>
            <a:ext cx="637700" cy="184260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840" y="43297"/>
            <a:ext cx="1083585" cy="928098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918" y="227557"/>
            <a:ext cx="637700" cy="743838"/>
          </a:xfrm>
        </p:spPr>
        <p:txBody>
          <a:bodyPr/>
          <a:lstStyle>
            <a:lvl1pPr marL="0" indent="0">
              <a:buNone/>
              <a:defRPr sz="300"/>
            </a:lvl1pPr>
            <a:lvl2pPr marL="86263" indent="0">
              <a:buNone/>
              <a:defRPr sz="300"/>
            </a:lvl2pPr>
            <a:lvl3pPr marL="172523" indent="0">
              <a:buNone/>
              <a:defRPr sz="200"/>
            </a:lvl3pPr>
            <a:lvl4pPr marL="258785" indent="0">
              <a:buNone/>
              <a:defRPr sz="200"/>
            </a:lvl4pPr>
            <a:lvl5pPr marL="345048" indent="0">
              <a:buNone/>
              <a:defRPr sz="200"/>
            </a:lvl5pPr>
            <a:lvl6pPr marL="431310" indent="0">
              <a:buNone/>
              <a:defRPr sz="200"/>
            </a:lvl6pPr>
            <a:lvl7pPr marL="517569" indent="0">
              <a:buNone/>
              <a:defRPr sz="200"/>
            </a:lvl7pPr>
            <a:lvl8pPr marL="603832" indent="0">
              <a:buNone/>
              <a:defRPr sz="200"/>
            </a:lvl8pPr>
            <a:lvl9pPr marL="690095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1/14/14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10370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932" y="761211"/>
            <a:ext cx="1163003" cy="89865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9932" y="97169"/>
            <a:ext cx="1163003" cy="652463"/>
          </a:xfrm>
        </p:spPr>
        <p:txBody>
          <a:bodyPr/>
          <a:lstStyle>
            <a:lvl1pPr marL="0" indent="0">
              <a:buNone/>
              <a:defRPr sz="600"/>
            </a:lvl1pPr>
            <a:lvl2pPr marL="86263" indent="0">
              <a:buNone/>
              <a:defRPr sz="500"/>
            </a:lvl2pPr>
            <a:lvl3pPr marL="172523" indent="0">
              <a:buNone/>
              <a:defRPr sz="400"/>
            </a:lvl3pPr>
            <a:lvl4pPr marL="258785" indent="0">
              <a:buNone/>
              <a:defRPr sz="400"/>
            </a:lvl4pPr>
            <a:lvl5pPr marL="345048" indent="0">
              <a:buNone/>
              <a:defRPr sz="400"/>
            </a:lvl5pPr>
            <a:lvl6pPr marL="431310" indent="0">
              <a:buNone/>
              <a:defRPr sz="400"/>
            </a:lvl6pPr>
            <a:lvl7pPr marL="517569" indent="0">
              <a:buNone/>
              <a:defRPr sz="400"/>
            </a:lvl7pPr>
            <a:lvl8pPr marL="603832" indent="0">
              <a:buNone/>
              <a:defRPr sz="400"/>
            </a:lvl8pPr>
            <a:lvl9pPr marL="690095" indent="0">
              <a:buNone/>
              <a:defRPr sz="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32" y="851075"/>
            <a:ext cx="1163003" cy="127623"/>
          </a:xfrm>
        </p:spPr>
        <p:txBody>
          <a:bodyPr/>
          <a:lstStyle>
            <a:lvl1pPr marL="0" indent="0">
              <a:buNone/>
              <a:defRPr sz="300"/>
            </a:lvl1pPr>
            <a:lvl2pPr marL="86263" indent="0">
              <a:buNone/>
              <a:defRPr sz="300"/>
            </a:lvl2pPr>
            <a:lvl3pPr marL="172523" indent="0">
              <a:buNone/>
              <a:defRPr sz="200"/>
            </a:lvl3pPr>
            <a:lvl4pPr marL="258785" indent="0">
              <a:buNone/>
              <a:defRPr sz="200"/>
            </a:lvl4pPr>
            <a:lvl5pPr marL="345048" indent="0">
              <a:buNone/>
              <a:defRPr sz="200"/>
            </a:lvl5pPr>
            <a:lvl6pPr marL="431310" indent="0">
              <a:buNone/>
              <a:defRPr sz="200"/>
            </a:lvl6pPr>
            <a:lvl7pPr marL="517569" indent="0">
              <a:buNone/>
              <a:defRPr sz="200"/>
            </a:lvl7pPr>
            <a:lvl8pPr marL="603832" indent="0">
              <a:buNone/>
              <a:defRPr sz="200"/>
            </a:lvl8pPr>
            <a:lvl9pPr marL="690095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1/14/14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65822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1/14/14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93672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0992" y="11583"/>
            <a:ext cx="87157" cy="2474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18" y="11583"/>
            <a:ext cx="229169" cy="2474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1/14/14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57193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80" y="337810"/>
            <a:ext cx="1647587" cy="2330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752" y="616219"/>
            <a:ext cx="1356837" cy="2779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6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3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9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8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83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79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76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73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1/14/14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8182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1/14/14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85332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120" y="698784"/>
            <a:ext cx="1647587" cy="215977"/>
          </a:xfrm>
        </p:spPr>
        <p:txBody>
          <a:bodyPr anchor="t"/>
          <a:lstStyle>
            <a:lvl1pPr algn="l">
              <a:defRPr sz="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120" y="460902"/>
            <a:ext cx="1647587" cy="237877"/>
          </a:xfrm>
        </p:spPr>
        <p:txBody>
          <a:bodyPr anchor="b"/>
          <a:lstStyle>
            <a:lvl1pPr marL="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1pPr>
            <a:lvl2pPr marL="96641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19328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3pPr>
            <a:lvl4pPr marL="289922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4pPr>
            <a:lvl5pPr marL="38655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5pPr>
            <a:lvl6pPr marL="48319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6pPr>
            <a:lvl7pPr marL="579838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7pPr>
            <a:lvl8pPr marL="67647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8pPr>
            <a:lvl9pPr marL="773119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1/14/14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72497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921" y="253742"/>
            <a:ext cx="856099" cy="717659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5326" y="253742"/>
            <a:ext cx="856099" cy="717659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1/14/14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67288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17" y="243417"/>
            <a:ext cx="856436" cy="101444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96641" indent="0">
              <a:buNone/>
              <a:defRPr sz="400" b="1"/>
            </a:lvl2pPr>
            <a:lvl3pPr marL="193280" indent="0">
              <a:buNone/>
              <a:defRPr sz="400" b="1"/>
            </a:lvl3pPr>
            <a:lvl4pPr marL="289922" indent="0">
              <a:buNone/>
              <a:defRPr sz="300" b="1"/>
            </a:lvl4pPr>
            <a:lvl5pPr marL="386557" indent="0">
              <a:buNone/>
              <a:defRPr sz="300" b="1"/>
            </a:lvl5pPr>
            <a:lvl6pPr marL="483197" indent="0">
              <a:buNone/>
              <a:defRPr sz="300" b="1"/>
            </a:lvl6pPr>
            <a:lvl7pPr marL="579838" indent="0">
              <a:buNone/>
              <a:defRPr sz="300" b="1"/>
            </a:lvl7pPr>
            <a:lvl8pPr marL="676477" indent="0">
              <a:buNone/>
              <a:defRPr sz="300" b="1"/>
            </a:lvl8pPr>
            <a:lvl9pPr marL="773119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17" y="344860"/>
            <a:ext cx="856436" cy="626536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4653" y="243417"/>
            <a:ext cx="856772" cy="101444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96641" indent="0">
              <a:buNone/>
              <a:defRPr sz="400" b="1"/>
            </a:lvl2pPr>
            <a:lvl3pPr marL="193280" indent="0">
              <a:buNone/>
              <a:defRPr sz="400" b="1"/>
            </a:lvl3pPr>
            <a:lvl4pPr marL="289922" indent="0">
              <a:buNone/>
              <a:defRPr sz="300" b="1"/>
            </a:lvl4pPr>
            <a:lvl5pPr marL="386557" indent="0">
              <a:buNone/>
              <a:defRPr sz="300" b="1"/>
            </a:lvl5pPr>
            <a:lvl6pPr marL="483197" indent="0">
              <a:buNone/>
              <a:defRPr sz="300" b="1"/>
            </a:lvl6pPr>
            <a:lvl7pPr marL="579838" indent="0">
              <a:buNone/>
              <a:defRPr sz="300" b="1"/>
            </a:lvl7pPr>
            <a:lvl8pPr marL="676477" indent="0">
              <a:buNone/>
              <a:defRPr sz="300" b="1"/>
            </a:lvl8pPr>
            <a:lvl9pPr marL="773119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4653" y="344860"/>
            <a:ext cx="856772" cy="626536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1/14/14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67108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1/14/14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191752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120" y="698784"/>
            <a:ext cx="1647587" cy="215977"/>
          </a:xfrm>
        </p:spPr>
        <p:txBody>
          <a:bodyPr anchor="t"/>
          <a:lstStyle>
            <a:lvl1pPr algn="l">
              <a:defRPr sz="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120" y="460902"/>
            <a:ext cx="1647587" cy="237877"/>
          </a:xfrm>
        </p:spPr>
        <p:txBody>
          <a:bodyPr anchor="b"/>
          <a:lstStyle>
            <a:lvl1pPr marL="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1pPr>
            <a:lvl2pPr marL="96641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19328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3pPr>
            <a:lvl4pPr marL="289922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4pPr>
            <a:lvl5pPr marL="38655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5pPr>
            <a:lvl6pPr marL="48319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6pPr>
            <a:lvl7pPr marL="579838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7pPr>
            <a:lvl8pPr marL="67647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8pPr>
            <a:lvl9pPr marL="773119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634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1/14/14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50057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21" y="43296"/>
            <a:ext cx="637700" cy="184260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840" y="43297"/>
            <a:ext cx="1083585" cy="928098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921" y="227557"/>
            <a:ext cx="637700" cy="743838"/>
          </a:xfrm>
        </p:spPr>
        <p:txBody>
          <a:bodyPr/>
          <a:lstStyle>
            <a:lvl1pPr marL="0" indent="0">
              <a:buNone/>
              <a:defRPr sz="300"/>
            </a:lvl1pPr>
            <a:lvl2pPr marL="96641" indent="0">
              <a:buNone/>
              <a:defRPr sz="300"/>
            </a:lvl2pPr>
            <a:lvl3pPr marL="193280" indent="0">
              <a:buNone/>
              <a:defRPr sz="300"/>
            </a:lvl3pPr>
            <a:lvl4pPr marL="289922" indent="0">
              <a:buNone/>
              <a:defRPr sz="200"/>
            </a:lvl4pPr>
            <a:lvl5pPr marL="386557" indent="0">
              <a:buNone/>
              <a:defRPr sz="200"/>
            </a:lvl5pPr>
            <a:lvl6pPr marL="483197" indent="0">
              <a:buNone/>
              <a:defRPr sz="200"/>
            </a:lvl6pPr>
            <a:lvl7pPr marL="579838" indent="0">
              <a:buNone/>
              <a:defRPr sz="200"/>
            </a:lvl7pPr>
            <a:lvl8pPr marL="676477" indent="0">
              <a:buNone/>
              <a:defRPr sz="200"/>
            </a:lvl8pPr>
            <a:lvl9pPr marL="773119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1/14/14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25113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932" y="761211"/>
            <a:ext cx="1163003" cy="89865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9932" y="97169"/>
            <a:ext cx="1163003" cy="652463"/>
          </a:xfrm>
        </p:spPr>
        <p:txBody>
          <a:bodyPr/>
          <a:lstStyle>
            <a:lvl1pPr marL="0" indent="0">
              <a:buNone/>
              <a:defRPr sz="700"/>
            </a:lvl1pPr>
            <a:lvl2pPr marL="96641" indent="0">
              <a:buNone/>
              <a:defRPr sz="600"/>
            </a:lvl2pPr>
            <a:lvl3pPr marL="193280" indent="0">
              <a:buNone/>
              <a:defRPr sz="500"/>
            </a:lvl3pPr>
            <a:lvl4pPr marL="289922" indent="0">
              <a:buNone/>
              <a:defRPr sz="400"/>
            </a:lvl4pPr>
            <a:lvl5pPr marL="386557" indent="0">
              <a:buNone/>
              <a:defRPr sz="400"/>
            </a:lvl5pPr>
            <a:lvl6pPr marL="483197" indent="0">
              <a:buNone/>
              <a:defRPr sz="400"/>
            </a:lvl6pPr>
            <a:lvl7pPr marL="579838" indent="0">
              <a:buNone/>
              <a:defRPr sz="400"/>
            </a:lvl7pPr>
            <a:lvl8pPr marL="676477" indent="0">
              <a:buNone/>
              <a:defRPr sz="400"/>
            </a:lvl8pPr>
            <a:lvl9pPr marL="773119" indent="0">
              <a:buNone/>
              <a:defRPr sz="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32" y="851075"/>
            <a:ext cx="1163003" cy="127623"/>
          </a:xfrm>
        </p:spPr>
        <p:txBody>
          <a:bodyPr/>
          <a:lstStyle>
            <a:lvl1pPr marL="0" indent="0">
              <a:buNone/>
              <a:defRPr sz="300"/>
            </a:lvl1pPr>
            <a:lvl2pPr marL="96641" indent="0">
              <a:buNone/>
              <a:defRPr sz="300"/>
            </a:lvl2pPr>
            <a:lvl3pPr marL="193280" indent="0">
              <a:buNone/>
              <a:defRPr sz="300"/>
            </a:lvl3pPr>
            <a:lvl4pPr marL="289922" indent="0">
              <a:buNone/>
              <a:defRPr sz="200"/>
            </a:lvl4pPr>
            <a:lvl5pPr marL="386557" indent="0">
              <a:buNone/>
              <a:defRPr sz="200"/>
            </a:lvl5pPr>
            <a:lvl6pPr marL="483197" indent="0">
              <a:buNone/>
              <a:defRPr sz="200"/>
            </a:lvl6pPr>
            <a:lvl7pPr marL="579838" indent="0">
              <a:buNone/>
              <a:defRPr sz="200"/>
            </a:lvl7pPr>
            <a:lvl8pPr marL="676477" indent="0">
              <a:buNone/>
              <a:defRPr sz="200"/>
            </a:lvl8pPr>
            <a:lvl9pPr marL="773119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1/14/14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01594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1/14/14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79992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5295" y="43554"/>
            <a:ext cx="436126" cy="9278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919" y="43554"/>
            <a:ext cx="1276073" cy="9278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1/14/14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38826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578477" y="131527"/>
            <a:ext cx="1282130" cy="279801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defRPr sz="90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78477" y="479781"/>
            <a:ext cx="1282130" cy="7808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500">
                <a:solidFill>
                  <a:schemeClr val="bg2"/>
                </a:solidFill>
                <a:latin typeface="Verdana" pitchFamily="34" charset="0"/>
              </a:defRPr>
            </a:lvl1pPr>
            <a:lvl2pPr marL="96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3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9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8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83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79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76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73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4" y="0"/>
            <a:ext cx="517227" cy="9786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">
                <a:latin typeface="Verdana" pitchFamily="34" charset="0"/>
              </a:defRPr>
            </a:lvl1pPr>
            <a:lvl2pPr marL="96641" indent="0">
              <a:buNone/>
              <a:defRPr sz="600"/>
            </a:lvl2pPr>
            <a:lvl3pPr marL="193280" indent="0">
              <a:buNone/>
              <a:defRPr sz="500"/>
            </a:lvl3pPr>
            <a:lvl4pPr marL="289922" indent="0">
              <a:buNone/>
              <a:defRPr sz="400"/>
            </a:lvl4pPr>
            <a:lvl5pPr marL="386557" indent="0">
              <a:buNone/>
              <a:defRPr sz="400"/>
            </a:lvl5pPr>
            <a:lvl6pPr marL="483197" indent="0">
              <a:buNone/>
              <a:defRPr sz="400"/>
            </a:lvl6pPr>
            <a:lvl7pPr marL="579838" indent="0">
              <a:buNone/>
              <a:defRPr sz="400"/>
            </a:lvl7pPr>
            <a:lvl8pPr marL="676477" indent="0">
              <a:buNone/>
              <a:defRPr sz="400"/>
            </a:lvl8pPr>
            <a:lvl9pPr marL="773119" indent="0">
              <a:buNone/>
              <a:defRPr sz="4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 bwMode="gray">
          <a:xfrm>
            <a:off x="578477" y="653337"/>
            <a:ext cx="1282130" cy="6155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>
              <a:spcBef>
                <a:spcPts val="0"/>
              </a:spcBef>
              <a:buNone/>
              <a:defRPr kumimoji="0" lang="en-US" sz="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1932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C95DD"/>
              </a:buClr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740558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80" y="337810"/>
            <a:ext cx="1647587" cy="2330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752" y="616219"/>
            <a:ext cx="1356837" cy="2779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6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3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9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8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83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79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76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73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1/14/14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09975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1/14/14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30358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120" y="698784"/>
            <a:ext cx="1647587" cy="215977"/>
          </a:xfrm>
        </p:spPr>
        <p:txBody>
          <a:bodyPr anchor="t"/>
          <a:lstStyle>
            <a:lvl1pPr algn="l">
              <a:defRPr sz="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120" y="460902"/>
            <a:ext cx="1647587" cy="237877"/>
          </a:xfrm>
        </p:spPr>
        <p:txBody>
          <a:bodyPr anchor="b"/>
          <a:lstStyle>
            <a:lvl1pPr marL="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1pPr>
            <a:lvl2pPr marL="96641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19328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3pPr>
            <a:lvl4pPr marL="289922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4pPr>
            <a:lvl5pPr marL="38655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5pPr>
            <a:lvl6pPr marL="48319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6pPr>
            <a:lvl7pPr marL="579838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7pPr>
            <a:lvl8pPr marL="67647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8pPr>
            <a:lvl9pPr marL="773119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1/14/14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4180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921" y="253742"/>
            <a:ext cx="856099" cy="717659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5326" y="253742"/>
            <a:ext cx="856099" cy="717659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1/14/14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8141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921" y="253742"/>
            <a:ext cx="856099" cy="717659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5326" y="253742"/>
            <a:ext cx="856099" cy="717659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1/14/14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349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17" y="243417"/>
            <a:ext cx="856436" cy="101444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96641" indent="0">
              <a:buNone/>
              <a:defRPr sz="400" b="1"/>
            </a:lvl2pPr>
            <a:lvl3pPr marL="193280" indent="0">
              <a:buNone/>
              <a:defRPr sz="400" b="1"/>
            </a:lvl3pPr>
            <a:lvl4pPr marL="289922" indent="0">
              <a:buNone/>
              <a:defRPr sz="300" b="1"/>
            </a:lvl4pPr>
            <a:lvl5pPr marL="386557" indent="0">
              <a:buNone/>
              <a:defRPr sz="300" b="1"/>
            </a:lvl5pPr>
            <a:lvl6pPr marL="483197" indent="0">
              <a:buNone/>
              <a:defRPr sz="300" b="1"/>
            </a:lvl6pPr>
            <a:lvl7pPr marL="579838" indent="0">
              <a:buNone/>
              <a:defRPr sz="300" b="1"/>
            </a:lvl7pPr>
            <a:lvl8pPr marL="676477" indent="0">
              <a:buNone/>
              <a:defRPr sz="300" b="1"/>
            </a:lvl8pPr>
            <a:lvl9pPr marL="773119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17" y="344860"/>
            <a:ext cx="856436" cy="626536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4653" y="243417"/>
            <a:ext cx="856772" cy="101444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96641" indent="0">
              <a:buNone/>
              <a:defRPr sz="400" b="1"/>
            </a:lvl2pPr>
            <a:lvl3pPr marL="193280" indent="0">
              <a:buNone/>
              <a:defRPr sz="400" b="1"/>
            </a:lvl3pPr>
            <a:lvl4pPr marL="289922" indent="0">
              <a:buNone/>
              <a:defRPr sz="300" b="1"/>
            </a:lvl4pPr>
            <a:lvl5pPr marL="386557" indent="0">
              <a:buNone/>
              <a:defRPr sz="300" b="1"/>
            </a:lvl5pPr>
            <a:lvl6pPr marL="483197" indent="0">
              <a:buNone/>
              <a:defRPr sz="300" b="1"/>
            </a:lvl6pPr>
            <a:lvl7pPr marL="579838" indent="0">
              <a:buNone/>
              <a:defRPr sz="300" b="1"/>
            </a:lvl7pPr>
            <a:lvl8pPr marL="676477" indent="0">
              <a:buNone/>
              <a:defRPr sz="300" b="1"/>
            </a:lvl8pPr>
            <a:lvl9pPr marL="773119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4653" y="344860"/>
            <a:ext cx="856772" cy="626536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1/14/14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74589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1/14/14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189148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1/14/14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32555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21" y="43296"/>
            <a:ext cx="637700" cy="184260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840" y="43297"/>
            <a:ext cx="1083585" cy="928098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921" y="227557"/>
            <a:ext cx="637700" cy="743838"/>
          </a:xfrm>
        </p:spPr>
        <p:txBody>
          <a:bodyPr/>
          <a:lstStyle>
            <a:lvl1pPr marL="0" indent="0">
              <a:buNone/>
              <a:defRPr sz="300"/>
            </a:lvl1pPr>
            <a:lvl2pPr marL="96641" indent="0">
              <a:buNone/>
              <a:defRPr sz="300"/>
            </a:lvl2pPr>
            <a:lvl3pPr marL="193280" indent="0">
              <a:buNone/>
              <a:defRPr sz="300"/>
            </a:lvl3pPr>
            <a:lvl4pPr marL="289922" indent="0">
              <a:buNone/>
              <a:defRPr sz="200"/>
            </a:lvl4pPr>
            <a:lvl5pPr marL="386557" indent="0">
              <a:buNone/>
              <a:defRPr sz="200"/>
            </a:lvl5pPr>
            <a:lvl6pPr marL="483197" indent="0">
              <a:buNone/>
              <a:defRPr sz="200"/>
            </a:lvl6pPr>
            <a:lvl7pPr marL="579838" indent="0">
              <a:buNone/>
              <a:defRPr sz="200"/>
            </a:lvl7pPr>
            <a:lvl8pPr marL="676477" indent="0">
              <a:buNone/>
              <a:defRPr sz="200"/>
            </a:lvl8pPr>
            <a:lvl9pPr marL="773119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1/14/14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960147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932" y="761211"/>
            <a:ext cx="1163003" cy="89865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9932" y="97169"/>
            <a:ext cx="1163003" cy="652463"/>
          </a:xfrm>
        </p:spPr>
        <p:txBody>
          <a:bodyPr/>
          <a:lstStyle>
            <a:lvl1pPr marL="0" indent="0">
              <a:buNone/>
              <a:defRPr sz="700"/>
            </a:lvl1pPr>
            <a:lvl2pPr marL="96641" indent="0">
              <a:buNone/>
              <a:defRPr sz="600"/>
            </a:lvl2pPr>
            <a:lvl3pPr marL="193280" indent="0">
              <a:buNone/>
              <a:defRPr sz="500"/>
            </a:lvl3pPr>
            <a:lvl4pPr marL="289922" indent="0">
              <a:buNone/>
              <a:defRPr sz="400"/>
            </a:lvl4pPr>
            <a:lvl5pPr marL="386557" indent="0">
              <a:buNone/>
              <a:defRPr sz="400"/>
            </a:lvl5pPr>
            <a:lvl6pPr marL="483197" indent="0">
              <a:buNone/>
              <a:defRPr sz="400"/>
            </a:lvl6pPr>
            <a:lvl7pPr marL="579838" indent="0">
              <a:buNone/>
              <a:defRPr sz="400"/>
            </a:lvl7pPr>
            <a:lvl8pPr marL="676477" indent="0">
              <a:buNone/>
              <a:defRPr sz="400"/>
            </a:lvl8pPr>
            <a:lvl9pPr marL="773119" indent="0">
              <a:buNone/>
              <a:defRPr sz="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32" y="851075"/>
            <a:ext cx="1163003" cy="127623"/>
          </a:xfrm>
        </p:spPr>
        <p:txBody>
          <a:bodyPr/>
          <a:lstStyle>
            <a:lvl1pPr marL="0" indent="0">
              <a:buNone/>
              <a:defRPr sz="300"/>
            </a:lvl1pPr>
            <a:lvl2pPr marL="96641" indent="0">
              <a:buNone/>
              <a:defRPr sz="300"/>
            </a:lvl2pPr>
            <a:lvl3pPr marL="193280" indent="0">
              <a:buNone/>
              <a:defRPr sz="300"/>
            </a:lvl3pPr>
            <a:lvl4pPr marL="289922" indent="0">
              <a:buNone/>
              <a:defRPr sz="200"/>
            </a:lvl4pPr>
            <a:lvl5pPr marL="386557" indent="0">
              <a:buNone/>
              <a:defRPr sz="200"/>
            </a:lvl5pPr>
            <a:lvl6pPr marL="483197" indent="0">
              <a:buNone/>
              <a:defRPr sz="200"/>
            </a:lvl6pPr>
            <a:lvl7pPr marL="579838" indent="0">
              <a:buNone/>
              <a:defRPr sz="200"/>
            </a:lvl7pPr>
            <a:lvl8pPr marL="676477" indent="0">
              <a:buNone/>
              <a:defRPr sz="200"/>
            </a:lvl8pPr>
            <a:lvl9pPr marL="773119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1/14/14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704800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1/14/14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337255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5295" y="43554"/>
            <a:ext cx="436126" cy="9278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919" y="43554"/>
            <a:ext cx="1276073" cy="9278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1/14/14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94310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578477" y="131527"/>
            <a:ext cx="1282130" cy="279801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defRPr sz="90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78477" y="479781"/>
            <a:ext cx="1282130" cy="7808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500">
                <a:solidFill>
                  <a:schemeClr val="bg2"/>
                </a:solidFill>
                <a:latin typeface="Verdana" pitchFamily="34" charset="0"/>
              </a:defRPr>
            </a:lvl1pPr>
            <a:lvl2pPr marL="96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3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9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8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83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79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76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73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4" y="0"/>
            <a:ext cx="517227" cy="9786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">
                <a:latin typeface="Verdana" pitchFamily="34" charset="0"/>
              </a:defRPr>
            </a:lvl1pPr>
            <a:lvl2pPr marL="96641" indent="0">
              <a:buNone/>
              <a:defRPr sz="600"/>
            </a:lvl2pPr>
            <a:lvl3pPr marL="193280" indent="0">
              <a:buNone/>
              <a:defRPr sz="500"/>
            </a:lvl3pPr>
            <a:lvl4pPr marL="289922" indent="0">
              <a:buNone/>
              <a:defRPr sz="400"/>
            </a:lvl4pPr>
            <a:lvl5pPr marL="386557" indent="0">
              <a:buNone/>
              <a:defRPr sz="400"/>
            </a:lvl5pPr>
            <a:lvl6pPr marL="483197" indent="0">
              <a:buNone/>
              <a:defRPr sz="400"/>
            </a:lvl6pPr>
            <a:lvl7pPr marL="579838" indent="0">
              <a:buNone/>
              <a:defRPr sz="400"/>
            </a:lvl7pPr>
            <a:lvl8pPr marL="676477" indent="0">
              <a:buNone/>
              <a:defRPr sz="400"/>
            </a:lvl8pPr>
            <a:lvl9pPr marL="773119" indent="0">
              <a:buNone/>
              <a:defRPr sz="4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 bwMode="gray">
          <a:xfrm>
            <a:off x="578477" y="653337"/>
            <a:ext cx="1282130" cy="6155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>
              <a:spcBef>
                <a:spcPts val="0"/>
              </a:spcBef>
              <a:buNone/>
              <a:defRPr kumimoji="0" lang="en-US" sz="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1932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C95DD"/>
              </a:buClr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460613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17" y="243417"/>
            <a:ext cx="856436" cy="101444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96641" indent="0">
              <a:buNone/>
              <a:defRPr sz="400" b="1"/>
            </a:lvl2pPr>
            <a:lvl3pPr marL="193280" indent="0">
              <a:buNone/>
              <a:defRPr sz="400" b="1"/>
            </a:lvl3pPr>
            <a:lvl4pPr marL="289922" indent="0">
              <a:buNone/>
              <a:defRPr sz="300" b="1"/>
            </a:lvl4pPr>
            <a:lvl5pPr marL="386557" indent="0">
              <a:buNone/>
              <a:defRPr sz="300" b="1"/>
            </a:lvl5pPr>
            <a:lvl6pPr marL="483197" indent="0">
              <a:buNone/>
              <a:defRPr sz="300" b="1"/>
            </a:lvl6pPr>
            <a:lvl7pPr marL="579838" indent="0">
              <a:buNone/>
              <a:defRPr sz="300" b="1"/>
            </a:lvl7pPr>
            <a:lvl8pPr marL="676477" indent="0">
              <a:buNone/>
              <a:defRPr sz="300" b="1"/>
            </a:lvl8pPr>
            <a:lvl9pPr marL="773119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17" y="344860"/>
            <a:ext cx="856436" cy="626536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4653" y="243417"/>
            <a:ext cx="856772" cy="101444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96641" indent="0">
              <a:buNone/>
              <a:defRPr sz="400" b="1"/>
            </a:lvl2pPr>
            <a:lvl3pPr marL="193280" indent="0">
              <a:buNone/>
              <a:defRPr sz="400" b="1"/>
            </a:lvl3pPr>
            <a:lvl4pPr marL="289922" indent="0">
              <a:buNone/>
              <a:defRPr sz="300" b="1"/>
            </a:lvl4pPr>
            <a:lvl5pPr marL="386557" indent="0">
              <a:buNone/>
              <a:defRPr sz="300" b="1"/>
            </a:lvl5pPr>
            <a:lvl6pPr marL="483197" indent="0">
              <a:buNone/>
              <a:defRPr sz="300" b="1"/>
            </a:lvl6pPr>
            <a:lvl7pPr marL="579838" indent="0">
              <a:buNone/>
              <a:defRPr sz="300" b="1"/>
            </a:lvl7pPr>
            <a:lvl8pPr marL="676477" indent="0">
              <a:buNone/>
              <a:defRPr sz="300" b="1"/>
            </a:lvl8pPr>
            <a:lvl9pPr marL="773119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4653" y="344860"/>
            <a:ext cx="856772" cy="626536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1/14/14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7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1/14/14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2706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1/14/14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5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21" y="43296"/>
            <a:ext cx="637700" cy="184260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840" y="43297"/>
            <a:ext cx="1083585" cy="928098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921" y="227557"/>
            <a:ext cx="637700" cy="743838"/>
          </a:xfrm>
        </p:spPr>
        <p:txBody>
          <a:bodyPr/>
          <a:lstStyle>
            <a:lvl1pPr marL="0" indent="0">
              <a:buNone/>
              <a:defRPr sz="300"/>
            </a:lvl1pPr>
            <a:lvl2pPr marL="96641" indent="0">
              <a:buNone/>
              <a:defRPr sz="300"/>
            </a:lvl2pPr>
            <a:lvl3pPr marL="193280" indent="0">
              <a:buNone/>
              <a:defRPr sz="300"/>
            </a:lvl3pPr>
            <a:lvl4pPr marL="289922" indent="0">
              <a:buNone/>
              <a:defRPr sz="200"/>
            </a:lvl4pPr>
            <a:lvl5pPr marL="386557" indent="0">
              <a:buNone/>
              <a:defRPr sz="200"/>
            </a:lvl5pPr>
            <a:lvl6pPr marL="483197" indent="0">
              <a:buNone/>
              <a:defRPr sz="200"/>
            </a:lvl6pPr>
            <a:lvl7pPr marL="579838" indent="0">
              <a:buNone/>
              <a:defRPr sz="200"/>
            </a:lvl7pPr>
            <a:lvl8pPr marL="676477" indent="0">
              <a:buNone/>
              <a:defRPr sz="200"/>
            </a:lvl8pPr>
            <a:lvl9pPr marL="773119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1/14/14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43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932" y="761211"/>
            <a:ext cx="1163003" cy="89865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9932" y="97169"/>
            <a:ext cx="1163003" cy="652463"/>
          </a:xfrm>
        </p:spPr>
        <p:txBody>
          <a:bodyPr/>
          <a:lstStyle>
            <a:lvl1pPr marL="0" indent="0">
              <a:buNone/>
              <a:defRPr sz="700"/>
            </a:lvl1pPr>
            <a:lvl2pPr marL="96641" indent="0">
              <a:buNone/>
              <a:defRPr sz="600"/>
            </a:lvl2pPr>
            <a:lvl3pPr marL="193280" indent="0">
              <a:buNone/>
              <a:defRPr sz="500"/>
            </a:lvl3pPr>
            <a:lvl4pPr marL="289922" indent="0">
              <a:buNone/>
              <a:defRPr sz="400"/>
            </a:lvl4pPr>
            <a:lvl5pPr marL="386557" indent="0">
              <a:buNone/>
              <a:defRPr sz="400"/>
            </a:lvl5pPr>
            <a:lvl6pPr marL="483197" indent="0">
              <a:buNone/>
              <a:defRPr sz="400"/>
            </a:lvl6pPr>
            <a:lvl7pPr marL="579838" indent="0">
              <a:buNone/>
              <a:defRPr sz="400"/>
            </a:lvl7pPr>
            <a:lvl8pPr marL="676477" indent="0">
              <a:buNone/>
              <a:defRPr sz="400"/>
            </a:lvl8pPr>
            <a:lvl9pPr marL="773119" indent="0">
              <a:buNone/>
              <a:defRPr sz="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32" y="851075"/>
            <a:ext cx="1163003" cy="127623"/>
          </a:xfrm>
        </p:spPr>
        <p:txBody>
          <a:bodyPr/>
          <a:lstStyle>
            <a:lvl1pPr marL="0" indent="0">
              <a:buNone/>
              <a:defRPr sz="300"/>
            </a:lvl1pPr>
            <a:lvl2pPr marL="96641" indent="0">
              <a:buNone/>
              <a:defRPr sz="300"/>
            </a:lvl2pPr>
            <a:lvl3pPr marL="193280" indent="0">
              <a:buNone/>
              <a:defRPr sz="300"/>
            </a:lvl3pPr>
            <a:lvl4pPr marL="289922" indent="0">
              <a:buNone/>
              <a:defRPr sz="200"/>
            </a:lvl4pPr>
            <a:lvl5pPr marL="386557" indent="0">
              <a:buNone/>
              <a:defRPr sz="200"/>
            </a:lvl5pPr>
            <a:lvl6pPr marL="483197" indent="0">
              <a:buNone/>
              <a:defRPr sz="200"/>
            </a:lvl6pPr>
            <a:lvl7pPr marL="579838" indent="0">
              <a:buNone/>
              <a:defRPr sz="200"/>
            </a:lvl7pPr>
            <a:lvl8pPr marL="676477" indent="0">
              <a:buNone/>
              <a:defRPr sz="200"/>
            </a:lvl8pPr>
            <a:lvl9pPr marL="773119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1/14/14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theme" Target="../theme/theme4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917" y="43548"/>
            <a:ext cx="1744504" cy="181240"/>
          </a:xfrm>
          <a:prstGeom prst="rect">
            <a:avLst/>
          </a:prstGeom>
        </p:spPr>
        <p:txBody>
          <a:bodyPr vert="horz" lIns="19330" tIns="9663" rIns="19330" bIns="966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17" y="253742"/>
            <a:ext cx="1744504" cy="717659"/>
          </a:xfrm>
          <a:prstGeom prst="rect">
            <a:avLst/>
          </a:prstGeom>
        </p:spPr>
        <p:txBody>
          <a:bodyPr vert="horz" lIns="19330" tIns="9663" rIns="19330" bIns="966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921" y="1007896"/>
            <a:ext cx="452279" cy="57896"/>
          </a:xfrm>
          <a:prstGeom prst="rect">
            <a:avLst/>
          </a:prstGeom>
        </p:spPr>
        <p:txBody>
          <a:bodyPr vert="horz" lIns="19330" tIns="9663" rIns="19330" bIns="9663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6AA67-E7EC-BD42-94FC-5443D25F9C23}" type="datetimeFigureOut">
              <a:rPr lang="en-US" smtClean="0"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2267" y="1007896"/>
            <a:ext cx="613807" cy="57896"/>
          </a:xfrm>
          <a:prstGeom prst="rect">
            <a:avLst/>
          </a:prstGeom>
        </p:spPr>
        <p:txBody>
          <a:bodyPr vert="horz" lIns="19330" tIns="9663" rIns="19330" bIns="9663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89146" y="1007896"/>
            <a:ext cx="452279" cy="57896"/>
          </a:xfrm>
          <a:prstGeom prst="rect">
            <a:avLst/>
          </a:prstGeom>
        </p:spPr>
        <p:txBody>
          <a:bodyPr vert="horz" lIns="19330" tIns="9663" rIns="19330" bIns="9663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6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6641" rtl="0" eaLnBrk="1" latinLnBrk="0" hangingPunct="1">
        <a:spcBef>
          <a:spcPct val="0"/>
        </a:spcBef>
        <a:buNone/>
        <a:defRPr sz="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480" indent="-72480" algn="l" defTabSz="96641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57039" indent="-60399" algn="l" defTabSz="96641" rtl="0" eaLnBrk="1" latinLnBrk="0" hangingPunct="1">
        <a:spcBef>
          <a:spcPct val="20000"/>
        </a:spcBef>
        <a:buFont typeface="Arial"/>
        <a:buChar char="–"/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41600" indent="-48320" algn="l" defTabSz="96641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38239" indent="-48320" algn="l" defTabSz="96641" rtl="0" eaLnBrk="1" latinLnBrk="0" hangingPunct="1">
        <a:spcBef>
          <a:spcPct val="20000"/>
        </a:spcBef>
        <a:buFont typeface="Arial"/>
        <a:buChar char="–"/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434876" indent="-48320" algn="l" defTabSz="96641" rtl="0" eaLnBrk="1" latinLnBrk="0" hangingPunct="1">
        <a:spcBef>
          <a:spcPct val="20000"/>
        </a:spcBef>
        <a:buFont typeface="Arial"/>
        <a:buChar char="»"/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531519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628157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724799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821438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1pPr>
      <a:lvl2pPr marL="96641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2pPr>
      <a:lvl3pPr marL="193280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289922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386557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483197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579838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676477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773119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A1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917" y="43548"/>
            <a:ext cx="1744504" cy="181240"/>
          </a:xfrm>
          <a:prstGeom prst="rect">
            <a:avLst/>
          </a:prstGeom>
        </p:spPr>
        <p:txBody>
          <a:bodyPr vert="horz" lIns="17252" tIns="8627" rIns="17252" bIns="862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17" y="253740"/>
            <a:ext cx="1744504" cy="717659"/>
          </a:xfrm>
          <a:prstGeom prst="rect">
            <a:avLst/>
          </a:prstGeom>
        </p:spPr>
        <p:txBody>
          <a:bodyPr vert="horz" lIns="17252" tIns="8627" rIns="17252" bIns="862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921" y="1007895"/>
            <a:ext cx="452279" cy="57896"/>
          </a:xfrm>
          <a:prstGeom prst="rect">
            <a:avLst/>
          </a:prstGeom>
        </p:spPr>
        <p:txBody>
          <a:bodyPr vert="horz" lIns="17252" tIns="8627" rIns="17252" bIns="8627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6263"/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86263"/>
              <a:t>1/14/14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2267" y="1007895"/>
            <a:ext cx="613807" cy="57896"/>
          </a:xfrm>
          <a:prstGeom prst="rect">
            <a:avLst/>
          </a:prstGeom>
        </p:spPr>
        <p:txBody>
          <a:bodyPr vert="horz" lIns="17252" tIns="8627" rIns="17252" bIns="8627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6263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89146" y="1007895"/>
            <a:ext cx="452279" cy="57896"/>
          </a:xfrm>
          <a:prstGeom prst="rect">
            <a:avLst/>
          </a:prstGeom>
        </p:spPr>
        <p:txBody>
          <a:bodyPr vert="horz" lIns="17252" tIns="8627" rIns="17252" bIns="8627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6263"/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86263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608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ctr" defTabSz="86263" rtl="0" eaLnBrk="1" latinLnBrk="0" hangingPunct="1">
        <a:spcBef>
          <a:spcPct val="0"/>
        </a:spcBef>
        <a:buNone/>
        <a:defRPr sz="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697" indent="-64697" algn="l" defTabSz="86263" rtl="0" eaLnBrk="1" latinLnBrk="0" hangingPunct="1">
        <a:spcBef>
          <a:spcPct val="20000"/>
        </a:spcBef>
        <a:buFont typeface="Arial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40176" indent="-53914" algn="l" defTabSz="86263" rtl="0" eaLnBrk="1" latinLnBrk="0" hangingPunct="1">
        <a:spcBef>
          <a:spcPct val="20000"/>
        </a:spcBef>
        <a:buFont typeface="Arial"/>
        <a:buChar char="–"/>
        <a:defRPr sz="500" kern="1200">
          <a:solidFill>
            <a:schemeClr val="tx1"/>
          </a:solidFill>
          <a:latin typeface="+mn-lt"/>
          <a:ea typeface="+mn-ea"/>
          <a:cs typeface="+mn-cs"/>
        </a:defRPr>
      </a:lvl2pPr>
      <a:lvl3pPr marL="215654" indent="-43131" algn="l" defTabSz="86263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01916" indent="-43131" algn="l" defTabSz="86263" rtl="0" eaLnBrk="1" latinLnBrk="0" hangingPunct="1">
        <a:spcBef>
          <a:spcPct val="20000"/>
        </a:spcBef>
        <a:buFont typeface="Arial"/>
        <a:buChar char="–"/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388179" indent="-43131" algn="l" defTabSz="86263" rtl="0" eaLnBrk="1" latinLnBrk="0" hangingPunct="1">
        <a:spcBef>
          <a:spcPct val="20000"/>
        </a:spcBef>
        <a:buFont typeface="Arial"/>
        <a:buChar char="»"/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474440" indent="-43131" algn="l" defTabSz="86263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560700" indent="-43131" algn="l" defTabSz="86263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646964" indent="-43131" algn="l" defTabSz="86263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733227" indent="-43131" algn="l" defTabSz="86263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1pPr>
      <a:lvl2pPr marL="86263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2pPr>
      <a:lvl3pPr marL="172523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3pPr>
      <a:lvl4pPr marL="258785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4pPr>
      <a:lvl5pPr marL="345048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5pPr>
      <a:lvl6pPr marL="431310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6pPr>
      <a:lvl7pPr marL="517569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7pPr>
      <a:lvl8pPr marL="603832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8pPr>
      <a:lvl9pPr marL="690095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917" y="43548"/>
            <a:ext cx="1744504" cy="181240"/>
          </a:xfrm>
          <a:prstGeom prst="rect">
            <a:avLst/>
          </a:prstGeom>
        </p:spPr>
        <p:txBody>
          <a:bodyPr vert="horz" lIns="19330" tIns="9663" rIns="19330" bIns="966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17" y="253742"/>
            <a:ext cx="1744504" cy="717659"/>
          </a:xfrm>
          <a:prstGeom prst="rect">
            <a:avLst/>
          </a:prstGeom>
        </p:spPr>
        <p:txBody>
          <a:bodyPr vert="horz" lIns="19330" tIns="9663" rIns="19330" bIns="966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921" y="1007896"/>
            <a:ext cx="452279" cy="57896"/>
          </a:xfrm>
          <a:prstGeom prst="rect">
            <a:avLst/>
          </a:prstGeom>
        </p:spPr>
        <p:txBody>
          <a:bodyPr vert="horz" lIns="19330" tIns="9663" rIns="19330" bIns="9663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1/14/14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2267" y="1007896"/>
            <a:ext cx="613807" cy="57896"/>
          </a:xfrm>
          <a:prstGeom prst="rect">
            <a:avLst/>
          </a:prstGeom>
        </p:spPr>
        <p:txBody>
          <a:bodyPr vert="horz" lIns="19330" tIns="9663" rIns="19330" bIns="9663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89146" y="1007896"/>
            <a:ext cx="452279" cy="57896"/>
          </a:xfrm>
          <a:prstGeom prst="rect">
            <a:avLst/>
          </a:prstGeom>
        </p:spPr>
        <p:txBody>
          <a:bodyPr vert="horz" lIns="19330" tIns="9663" rIns="19330" bIns="9663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29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6641" rtl="0" eaLnBrk="1" latinLnBrk="0" hangingPunct="1">
        <a:spcBef>
          <a:spcPct val="0"/>
        </a:spcBef>
        <a:buNone/>
        <a:defRPr sz="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480" indent="-72480" algn="l" defTabSz="96641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57039" indent="-60399" algn="l" defTabSz="96641" rtl="0" eaLnBrk="1" latinLnBrk="0" hangingPunct="1">
        <a:spcBef>
          <a:spcPct val="20000"/>
        </a:spcBef>
        <a:buFont typeface="Arial"/>
        <a:buChar char="–"/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41600" indent="-48320" algn="l" defTabSz="96641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38239" indent="-48320" algn="l" defTabSz="96641" rtl="0" eaLnBrk="1" latinLnBrk="0" hangingPunct="1">
        <a:spcBef>
          <a:spcPct val="20000"/>
        </a:spcBef>
        <a:buFont typeface="Arial"/>
        <a:buChar char="–"/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434876" indent="-48320" algn="l" defTabSz="96641" rtl="0" eaLnBrk="1" latinLnBrk="0" hangingPunct="1">
        <a:spcBef>
          <a:spcPct val="20000"/>
        </a:spcBef>
        <a:buFont typeface="Arial"/>
        <a:buChar char="»"/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531519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628157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724799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821438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1pPr>
      <a:lvl2pPr marL="96641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2pPr>
      <a:lvl3pPr marL="193280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289922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386557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483197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579838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676477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773119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917" y="43548"/>
            <a:ext cx="1744504" cy="181240"/>
          </a:xfrm>
          <a:prstGeom prst="rect">
            <a:avLst/>
          </a:prstGeom>
        </p:spPr>
        <p:txBody>
          <a:bodyPr vert="horz" lIns="19330" tIns="9663" rIns="19330" bIns="966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17" y="253742"/>
            <a:ext cx="1744504" cy="717659"/>
          </a:xfrm>
          <a:prstGeom prst="rect">
            <a:avLst/>
          </a:prstGeom>
        </p:spPr>
        <p:txBody>
          <a:bodyPr vert="horz" lIns="19330" tIns="9663" rIns="19330" bIns="966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921" y="1007896"/>
            <a:ext cx="452279" cy="57896"/>
          </a:xfrm>
          <a:prstGeom prst="rect">
            <a:avLst/>
          </a:prstGeom>
        </p:spPr>
        <p:txBody>
          <a:bodyPr vert="horz" lIns="19330" tIns="9663" rIns="19330" bIns="9663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1/14/14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2267" y="1007896"/>
            <a:ext cx="613807" cy="57896"/>
          </a:xfrm>
          <a:prstGeom prst="rect">
            <a:avLst/>
          </a:prstGeom>
        </p:spPr>
        <p:txBody>
          <a:bodyPr vert="horz" lIns="19330" tIns="9663" rIns="19330" bIns="9663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89146" y="1007896"/>
            <a:ext cx="452279" cy="57896"/>
          </a:xfrm>
          <a:prstGeom prst="rect">
            <a:avLst/>
          </a:prstGeom>
        </p:spPr>
        <p:txBody>
          <a:bodyPr vert="horz" lIns="19330" tIns="9663" rIns="19330" bIns="9663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5353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6641" rtl="0" eaLnBrk="1" latinLnBrk="0" hangingPunct="1">
        <a:spcBef>
          <a:spcPct val="0"/>
        </a:spcBef>
        <a:buNone/>
        <a:defRPr sz="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480" indent="-72480" algn="l" defTabSz="96641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57039" indent="-60399" algn="l" defTabSz="96641" rtl="0" eaLnBrk="1" latinLnBrk="0" hangingPunct="1">
        <a:spcBef>
          <a:spcPct val="20000"/>
        </a:spcBef>
        <a:buFont typeface="Arial"/>
        <a:buChar char="–"/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41600" indent="-48320" algn="l" defTabSz="96641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38239" indent="-48320" algn="l" defTabSz="96641" rtl="0" eaLnBrk="1" latinLnBrk="0" hangingPunct="1">
        <a:spcBef>
          <a:spcPct val="20000"/>
        </a:spcBef>
        <a:buFont typeface="Arial"/>
        <a:buChar char="–"/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434876" indent="-48320" algn="l" defTabSz="96641" rtl="0" eaLnBrk="1" latinLnBrk="0" hangingPunct="1">
        <a:spcBef>
          <a:spcPct val="20000"/>
        </a:spcBef>
        <a:buFont typeface="Arial"/>
        <a:buChar char="»"/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531519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628157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724799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821438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1pPr>
      <a:lvl2pPr marL="96641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2pPr>
      <a:lvl3pPr marL="193280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289922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386557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483197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579838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676477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773119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141279"/>
            <a:ext cx="1938338" cy="732678"/>
            <a:chOff x="1" y="1001168"/>
            <a:chExt cx="9144000" cy="3465508"/>
          </a:xfrm>
        </p:grpSpPr>
        <p:sp>
          <p:nvSpPr>
            <p:cNvPr id="8" name="TextBox 7"/>
            <p:cNvSpPr txBox="1"/>
            <p:nvPr/>
          </p:nvSpPr>
          <p:spPr>
            <a:xfrm>
              <a:off x="1" y="1001168"/>
              <a:ext cx="9144000" cy="2474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o-make-things"/>
                  <a:cs typeface="go-make-things"/>
                </a:rPr>
                <a:t>!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" y="2938132"/>
              <a:ext cx="9144000" cy="1528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rgbClr val="595959"/>
                  </a:solidFill>
                  <a:latin typeface="Georgia"/>
                  <a:cs typeface="Georgia"/>
                </a:rPr>
                <a:t>Go Make Things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0" y="0"/>
            <a:ext cx="1938338" cy="1087438"/>
          </a:xfrm>
          <a:prstGeom prst="rect">
            <a:avLst/>
          </a:prstGeom>
          <a:noFill/>
          <a:ln w="127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9330" tIns="9663" rIns="19330" bIns="9663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370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938338" cy="1087438"/>
          </a:xfrm>
          <a:prstGeom prst="rect">
            <a:avLst/>
          </a:prstGeom>
          <a:noFill/>
          <a:ln w="127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9330" tIns="9663" rIns="19330" bIns="9663" rtlCol="0" anchor="ctr"/>
          <a:lstStyle/>
          <a:p>
            <a:pPr algn="ctr"/>
            <a:endParaRPr lang="en-US"/>
          </a:p>
        </p:txBody>
      </p:sp>
      <p:pic>
        <p:nvPicPr>
          <p:cNvPr id="4" name="Picture 3" descr="Screen Shot 2013-12-09 at 4.01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3" y="324812"/>
            <a:ext cx="1604962" cy="43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79501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50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enjamin-obdyke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92" y="227973"/>
            <a:ext cx="1417354" cy="65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55926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51410"/>
            <a:ext cx="1938338" cy="701901"/>
            <a:chOff x="1" y="1001168"/>
            <a:chExt cx="9144000" cy="3319937"/>
          </a:xfrm>
        </p:grpSpPr>
        <p:sp>
          <p:nvSpPr>
            <p:cNvPr id="4" name="TextBox 3"/>
            <p:cNvSpPr txBox="1"/>
            <p:nvPr/>
          </p:nvSpPr>
          <p:spPr>
            <a:xfrm>
              <a:off x="1" y="1001168"/>
              <a:ext cx="9144000" cy="2474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6262"/>
              <a:r>
                <a:rPr lang="en-US" sz="2800" dirty="0">
                  <a:solidFill>
                    <a:schemeClr val="bg1"/>
                  </a:solidFill>
                  <a:latin typeface="paws"/>
                  <a:cs typeface="paws"/>
                </a:rPr>
                <a:t>!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" y="2938133"/>
              <a:ext cx="9144000" cy="1382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  <a:latin typeface="Museo Slab 500"/>
                  <a:cs typeface="Museo Slab 500"/>
                </a:rPr>
                <a:t>PAWS New England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8943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rryzimmerman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3" y="316230"/>
            <a:ext cx="1662112" cy="44323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0"/>
            <a:ext cx="1938338" cy="1087438"/>
          </a:xfrm>
          <a:prstGeom prst="rect">
            <a:avLst/>
          </a:prstGeom>
          <a:noFill/>
          <a:ln w="127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9330" tIns="9663" rIns="19330" bIns="9663"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95494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37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55575" y="275173"/>
            <a:ext cx="1701800" cy="546100"/>
            <a:chOff x="152400" y="259298"/>
            <a:chExt cx="1701800" cy="546100"/>
          </a:xfrm>
        </p:grpSpPr>
        <p:sp>
          <p:nvSpPr>
            <p:cNvPr id="8" name="Rounded Rectangle 7"/>
            <p:cNvSpPr/>
            <p:nvPr/>
          </p:nvSpPr>
          <p:spPr>
            <a:xfrm>
              <a:off x="152400" y="259298"/>
              <a:ext cx="546100" cy="546100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>
              <a:outerShdw blurRad="40000" dist="635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01674" y="315932"/>
              <a:ext cx="11525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solidFill>
                    <a:prstClr val="white"/>
                  </a:solidFill>
                  <a:latin typeface="Helvetica Neue"/>
                  <a:cs typeface="Helvetica Neue"/>
                </a:rPr>
                <a:t>Poetreat</a:t>
              </a:r>
              <a:endParaRPr lang="en-US" sz="2000" dirty="0">
                <a:solidFill>
                  <a:prstClr val="white"/>
                </a:solidFill>
                <a:latin typeface="Helvetica Neue"/>
                <a:cs typeface="Helvetica Neue"/>
              </a:endParaRPr>
            </a:p>
          </p:txBody>
        </p:sp>
        <p:pic>
          <p:nvPicPr>
            <p:cNvPr id="2" name="Picture 1" descr="icon-large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53" t="4844" r="15698" b="5621"/>
            <a:stretch/>
          </p:blipFill>
          <p:spPr>
            <a:xfrm>
              <a:off x="228600" y="285750"/>
              <a:ext cx="384175" cy="48895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552141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938338" cy="1087438"/>
          </a:xfrm>
          <a:prstGeom prst="rect">
            <a:avLst/>
          </a:prstGeom>
          <a:noFill/>
          <a:ln w="127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9330" tIns="9663" rIns="19330" bIns="9663"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2" name="Picture 1" descr="tony-logo-we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3" y="423470"/>
            <a:ext cx="1611312" cy="22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45890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ick-video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3" y="330427"/>
            <a:ext cx="1611312" cy="33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9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xisweb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3" y="354829"/>
            <a:ext cx="1611312" cy="36785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1938338" cy="1087438"/>
          </a:xfrm>
          <a:prstGeom prst="rect">
            <a:avLst/>
          </a:prstGeom>
          <a:noFill/>
          <a:ln w="127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9330" tIns="9663" rIns="19330" bIns="9663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16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938338" cy="1087438"/>
          </a:xfrm>
          <a:prstGeom prst="rect">
            <a:avLst/>
          </a:prstGeom>
          <a:noFill/>
          <a:ln w="127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9330" tIns="9663" rIns="19330" bIns="9663" rtlCol="0" anchor="ctr"/>
          <a:lstStyle/>
          <a:p>
            <a:pPr algn="ctr"/>
            <a:endParaRPr lang="en-US"/>
          </a:p>
        </p:txBody>
      </p:sp>
      <p:pic>
        <p:nvPicPr>
          <p:cNvPr id="2" name="Picture 1" descr="header-letterhead-emai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8" y="325288"/>
            <a:ext cx="1770062" cy="43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0437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938338" cy="1087438"/>
          </a:xfrm>
          <a:prstGeom prst="rect">
            <a:avLst/>
          </a:prstGeom>
          <a:noFill/>
          <a:ln w="127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9330" tIns="9663" rIns="19330" bIns="9663" rtlCol="0" anchor="ctr"/>
          <a:lstStyle/>
          <a:p>
            <a:pPr algn="ctr"/>
            <a:endParaRPr lang="en-US"/>
          </a:p>
        </p:txBody>
      </p:sp>
      <p:pic>
        <p:nvPicPr>
          <p:cNvPr id="3" name="Picture 2" descr="sas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8" y="208922"/>
            <a:ext cx="1604962" cy="66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1049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Words>9</Words>
  <Application>Microsoft Macintosh PowerPoint</Application>
  <PresentationFormat>Custom</PresentationFormat>
  <Paragraphs>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Office Theme</vt:lpstr>
      <vt:lpstr>1_Office Theme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Ferdinandi</dc:creator>
  <cp:lastModifiedBy>Chris Ferdinandi</cp:lastModifiedBy>
  <cp:revision>16</cp:revision>
  <dcterms:created xsi:type="dcterms:W3CDTF">2013-03-05T23:09:48Z</dcterms:created>
  <dcterms:modified xsi:type="dcterms:W3CDTF">2014-01-14T16:19:55Z</dcterms:modified>
</cp:coreProperties>
</file>