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handoutMasterIdLst>
    <p:handoutMasterId r:id="rId41"/>
  </p:handoutMasterIdLst>
  <p:sldIdLst>
    <p:sldId id="256" r:id="rId4"/>
    <p:sldId id="261" r:id="rId5"/>
    <p:sldId id="264" r:id="rId6"/>
    <p:sldId id="267" r:id="rId7"/>
    <p:sldId id="268" r:id="rId8"/>
    <p:sldId id="269" r:id="rId9"/>
    <p:sldId id="270" r:id="rId10"/>
    <p:sldId id="277" r:id="rId11"/>
    <p:sldId id="291" r:id="rId12"/>
    <p:sldId id="276" r:id="rId13"/>
    <p:sldId id="282" r:id="rId14"/>
    <p:sldId id="289" r:id="rId15"/>
    <p:sldId id="286" r:id="rId16"/>
    <p:sldId id="273" r:id="rId17"/>
    <p:sldId id="271" r:id="rId18"/>
    <p:sldId id="281" r:id="rId19"/>
    <p:sldId id="274" r:id="rId20"/>
    <p:sldId id="265" r:id="rId21"/>
    <p:sldId id="272" r:id="rId22"/>
    <p:sldId id="285" r:id="rId23"/>
    <p:sldId id="278" r:id="rId24"/>
    <p:sldId id="283" r:id="rId25"/>
    <p:sldId id="288" r:id="rId26"/>
    <p:sldId id="280" r:id="rId27"/>
    <p:sldId id="275" r:id="rId28"/>
    <p:sldId id="284" r:id="rId29"/>
    <p:sldId id="287" r:id="rId30"/>
    <p:sldId id="279" r:id="rId31"/>
    <p:sldId id="292" r:id="rId32"/>
    <p:sldId id="293" r:id="rId33"/>
    <p:sldId id="294" r:id="rId34"/>
    <p:sldId id="266" r:id="rId35"/>
    <p:sldId id="262" r:id="rId36"/>
    <p:sldId id="257" r:id="rId37"/>
    <p:sldId id="258" r:id="rId38"/>
    <p:sldId id="298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5" autoAdjust="0"/>
  </p:normalViewPr>
  <p:slideViewPr>
    <p:cSldViewPr>
      <p:cViewPr varScale="1">
        <p:scale>
          <a:sx n="137" d="100"/>
          <a:sy n="137" d="100"/>
        </p:scale>
        <p:origin x="1548" y="1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79A9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A30F-4E19-997C-AB1D053FC94B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0F-4E19-997C-AB1D053FC9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0F-4E19-997C-AB1D053FC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DC7-46AE-9718-8D11690D74D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C7-46AE-9718-8D11690D74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C7-46AE-9718-8D11690D7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79A9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E33D-4E46-AE70-50C5E1B450C1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3D-4E46-AE70-50C5E1B450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3D-4E46-AE70-50C5E1B45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35</c:v>
                </c:pt>
                <c:pt idx="2">
                  <c:v>65</c:v>
                </c:pt>
                <c:pt idx="3">
                  <c:v>45</c:v>
                </c:pt>
                <c:pt idx="4">
                  <c:v>60</c:v>
                </c:pt>
                <c:pt idx="5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A-47A8-AEB4-F4FAC6850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6863104"/>
        <c:axId val="346864640"/>
      </c:barChart>
      <c:catAx>
        <c:axId val="346863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346864640"/>
        <c:crosses val="autoZero"/>
        <c:auto val="1"/>
        <c:lblAlgn val="ctr"/>
        <c:lblOffset val="100"/>
        <c:noMultiLvlLbl val="0"/>
      </c:catAx>
      <c:valAx>
        <c:axId val="346864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6863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2F24-4EEB-B6A6-202058E651F1}"/>
              </c:ext>
            </c:extLst>
          </c:dPt>
          <c:dPt>
            <c:idx val="1"/>
            <c:bubble3D val="0"/>
            <c:spPr>
              <a:solidFill>
                <a:schemeClr val="accent3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F24-4EEB-B6A6-202058E651F1}"/>
              </c:ext>
            </c:extLst>
          </c:dPt>
          <c:dPt>
            <c:idx val="2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2F24-4EEB-B6A6-202058E651F1}"/>
              </c:ext>
            </c:extLst>
          </c:dPt>
          <c:dPt>
            <c:idx val="3"/>
            <c:bubble3D val="0"/>
            <c:spPr>
              <a:solidFill>
                <a:schemeClr val="accent3">
                  <a:alpha val="3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2F24-4EEB-B6A6-202058E651F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24-4EEB-B6A6-202058E65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0E7B-4F24-ADDA-68DBBD397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0E7B-4F24-ADDA-68DBBD39796A}"/>
              </c:ext>
            </c:extLst>
          </c:dPt>
          <c:dPt>
            <c:idx val="2"/>
            <c:bubble3D val="0"/>
            <c:spPr>
              <a:solidFill>
                <a:schemeClr val="accent2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0E7B-4F24-ADDA-68DBBD39796A}"/>
              </c:ext>
            </c:extLst>
          </c:dPt>
          <c:dPt>
            <c:idx val="3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0E7B-4F24-ADDA-68DBBD39796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1.3</c:v>
                </c:pt>
                <c:pt idx="2">
                  <c:v>3.2</c:v>
                </c:pt>
                <c:pt idx="3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7B-4F24-ADDA-68DBBD39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45624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95536" y="4825165"/>
            <a:ext cx="8766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Block Arc 4"/>
          <p:cNvSpPr/>
          <p:nvPr/>
        </p:nvSpPr>
        <p:spPr>
          <a:xfrm>
            <a:off x="3488504" y="1203598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1700000">
            <a:off x="3215281" y="2328002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4352600" y="2394231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1700000">
            <a:off x="4058041" y="3544805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4803340" y="285528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6"/>
          <p:cNvSpPr/>
          <p:nvPr/>
        </p:nvSpPr>
        <p:spPr>
          <a:xfrm rot="2700000">
            <a:off x="4547885" y="3937747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5"/>
          <p:cNvSpPr/>
          <p:nvPr/>
        </p:nvSpPr>
        <p:spPr>
          <a:xfrm rot="16200000">
            <a:off x="3649972" y="274806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3924086" y="1634183"/>
            <a:ext cx="359957" cy="362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38238" y="2543887"/>
            <a:ext cx="2539483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84603" y="3725194"/>
            <a:ext cx="2539483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64668" y="1327084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24128" y="2508390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31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Infographic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3899546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6012160" y="3706868"/>
            <a:ext cx="2808312" cy="1208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1F98F50-A2B9-4892-BE78-7C74FD4A371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18BFC98-CFF2-4607-9CBF-651E3ACBD41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45CBA2D-5046-4AB0-8943-865ADCD3B1E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33260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2110"/>
              </p:ext>
            </p:extLst>
          </p:nvPr>
        </p:nvGraphicFramePr>
        <p:xfrm>
          <a:off x="526683" y="1419622"/>
          <a:ext cx="8090634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90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 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zing.</a:t>
                      </a:r>
                    </a:p>
                    <a:p>
                      <a:pPr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rgbClr val="179A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60%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55%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40%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64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11960" y="1272178"/>
            <a:ext cx="4309356" cy="3528392"/>
            <a:chOff x="2217738" y="944563"/>
            <a:chExt cx="8032750" cy="6577013"/>
          </a:xfrm>
          <a:solidFill>
            <a:schemeClr val="accent1">
              <a:alpha val="80000"/>
            </a:schemeClr>
          </a:solidFill>
        </p:grpSpPr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7544" y="1233581"/>
            <a:ext cx="3240360" cy="2038663"/>
            <a:chOff x="467544" y="1233581"/>
            <a:chExt cx="3240360" cy="2038663"/>
          </a:xfrm>
        </p:grpSpPr>
        <p:sp>
          <p:nvSpPr>
            <p:cNvPr id="8" name="TextBox 7"/>
            <p:cNvSpPr txBox="1"/>
            <p:nvPr/>
          </p:nvSpPr>
          <p:spPr>
            <a:xfrm>
              <a:off x="467544" y="1517918"/>
              <a:ext cx="32403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544" y="1233581"/>
              <a:ext cx="3240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280" y="3314180"/>
            <a:ext cx="2736304" cy="568954"/>
            <a:chOff x="539552" y="3314180"/>
            <a:chExt cx="2736304" cy="568954"/>
          </a:xfrm>
        </p:grpSpPr>
        <p:sp>
          <p:nvSpPr>
            <p:cNvPr id="11" name="Round Same Side Corner Rectangle 8"/>
            <p:cNvSpPr/>
            <p:nvPr/>
          </p:nvSpPr>
          <p:spPr>
            <a:xfrm>
              <a:off x="539552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ound Same Side Corner Rectangle 8"/>
            <p:cNvSpPr/>
            <p:nvPr/>
          </p:nvSpPr>
          <p:spPr>
            <a:xfrm>
              <a:off x="819583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ound Same Side Corner Rectangle 8"/>
            <p:cNvSpPr/>
            <p:nvPr/>
          </p:nvSpPr>
          <p:spPr>
            <a:xfrm>
              <a:off x="1099614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ound Same Side Corner Rectangle 8"/>
            <p:cNvSpPr/>
            <p:nvPr/>
          </p:nvSpPr>
          <p:spPr>
            <a:xfrm>
              <a:off x="1379645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>
              <a:off x="1659676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1939707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2219738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2499769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 Same Side Corner Rectangle 8"/>
            <p:cNvSpPr/>
            <p:nvPr/>
          </p:nvSpPr>
          <p:spPr>
            <a:xfrm>
              <a:off x="2779800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 Same Side Corner Rectangle 8"/>
            <p:cNvSpPr/>
            <p:nvPr/>
          </p:nvSpPr>
          <p:spPr>
            <a:xfrm>
              <a:off x="3059832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7964" y="4203273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81924" y="4033204"/>
            <a:ext cx="2527107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5440868" y="2715766"/>
            <a:ext cx="716245" cy="7162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65434" y="2904611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6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23"/>
          <p:cNvSpPr/>
          <p:nvPr/>
        </p:nvSpPr>
        <p:spPr>
          <a:xfrm>
            <a:off x="3653898" y="1438419"/>
            <a:ext cx="1836204" cy="1080103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rapezoid 13"/>
          <p:cNvSpPr/>
          <p:nvPr/>
        </p:nvSpPr>
        <p:spPr>
          <a:xfrm>
            <a:off x="3381542" y="3094925"/>
            <a:ext cx="685356" cy="57950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5041105" y="3077954"/>
            <a:ext cx="354478" cy="61345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2032292" y="2014954"/>
            <a:ext cx="811516" cy="64476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5"/>
          <p:cNvSpPr/>
          <p:nvPr/>
        </p:nvSpPr>
        <p:spPr>
          <a:xfrm>
            <a:off x="6369789" y="2030612"/>
            <a:ext cx="436280" cy="61345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43808" y="2158499"/>
            <a:ext cx="810090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0102" y="2158499"/>
            <a:ext cx="879687" cy="360023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24220" y="2510571"/>
            <a:ext cx="487740" cy="576404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60032" y="2510571"/>
            <a:ext cx="358312" cy="55943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27978" y="2290691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2316548" y="3097510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5580112" y="3097510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7092280" y="2290691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42289" y="2424726"/>
            <a:ext cx="88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0859" y="3231544"/>
            <a:ext cx="88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4423" y="3231544"/>
            <a:ext cx="88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06591" y="2467121"/>
            <a:ext cx="88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584" y="4157667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86660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Block Arc 4"/>
          <p:cNvSpPr/>
          <p:nvPr/>
        </p:nvSpPr>
        <p:spPr>
          <a:xfrm>
            <a:off x="2951990" y="1437416"/>
            <a:ext cx="3240017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5400000">
            <a:off x="2951990" y="1437416"/>
            <a:ext cx="3240016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10800000">
            <a:off x="2951991" y="1437416"/>
            <a:ext cx="3240017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6200000">
            <a:off x="2951990" y="1437416"/>
            <a:ext cx="3240016" cy="3240017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4303409" y="1500642"/>
            <a:ext cx="1018895" cy="546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5404596" y="3056807"/>
            <a:ext cx="1018896" cy="5467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3812321" y="4093197"/>
            <a:ext cx="1018895" cy="5467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Isosceles Triangle 11"/>
          <p:cNvSpPr/>
          <p:nvPr/>
        </p:nvSpPr>
        <p:spPr>
          <a:xfrm>
            <a:off x="2720507" y="2504794"/>
            <a:ext cx="1018896" cy="54672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80766" y="1774004"/>
            <a:ext cx="2539483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766" y="3574204"/>
            <a:ext cx="2539483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56176" y="1774004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56176" y="3574204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3131840" y="3538814"/>
            <a:ext cx="843587" cy="8435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3131840" y="1687729"/>
            <a:ext cx="843587" cy="84358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5148064" y="1687729"/>
            <a:ext cx="843587" cy="84358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5148064" y="3538814"/>
            <a:ext cx="843587" cy="84358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3405491" y="195095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16"/>
          <p:cNvSpPr/>
          <p:nvPr/>
        </p:nvSpPr>
        <p:spPr>
          <a:xfrm rot="2700000">
            <a:off x="5447632" y="375556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21"/>
          <p:cNvSpPr>
            <a:spLocks noChangeAspect="1"/>
          </p:cNvSpPr>
          <p:nvPr/>
        </p:nvSpPr>
        <p:spPr>
          <a:xfrm>
            <a:off x="5404596" y="1920489"/>
            <a:ext cx="359957" cy="362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3406044" y="3851203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>
            <a:off x="3963597" y="2438036"/>
            <a:ext cx="1216801" cy="1226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38D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293683" y="155084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71000" y="285736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3683" y="416389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94955" y="285146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9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/>
          <p:cNvSpPr txBox="1">
            <a:spLocks/>
          </p:cNvSpPr>
          <p:nvPr/>
        </p:nvSpPr>
        <p:spPr>
          <a:xfrm>
            <a:off x="891192" y="3219822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11960" y="483518"/>
            <a:ext cx="3096344" cy="2179237"/>
            <a:chOff x="467544" y="1233581"/>
            <a:chExt cx="3240360" cy="2179237"/>
          </a:xfrm>
        </p:grpSpPr>
        <p:sp>
          <p:nvSpPr>
            <p:cNvPr id="16" name="TextBox 15"/>
            <p:cNvSpPr txBox="1"/>
            <p:nvPr/>
          </p:nvSpPr>
          <p:spPr>
            <a:xfrm>
              <a:off x="467544" y="1473826"/>
              <a:ext cx="32403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7544" y="1233581"/>
              <a:ext cx="3240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C8358-8667-4886-B452-17578886E28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F585C30-C0E1-4FBE-8057-4B2780A510D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38459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14476" y="2651260"/>
            <a:ext cx="2304256" cy="2304256"/>
            <a:chOff x="1231556" y="109311"/>
            <a:chExt cx="3168000" cy="3168000"/>
          </a:xfrm>
        </p:grpSpPr>
        <p:sp>
          <p:nvSpPr>
            <p:cNvPr id="5" name="Oval 4"/>
            <p:cNvSpPr/>
            <p:nvPr/>
          </p:nvSpPr>
          <p:spPr>
            <a:xfrm>
              <a:off x="1231556" y="109311"/>
              <a:ext cx="3168000" cy="316800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381098" y="477889"/>
              <a:ext cx="2987268" cy="2726609"/>
            </a:xfrm>
            <a:custGeom>
              <a:avLst/>
              <a:gdLst/>
              <a:ahLst/>
              <a:cxnLst/>
              <a:rect l="l" t="t" r="r" b="b"/>
              <a:pathLst>
                <a:path w="2987268" h="2726609">
                  <a:moveTo>
                    <a:pt x="972309" y="1310667"/>
                  </a:moveTo>
                  <a:lnTo>
                    <a:pt x="981420" y="1318105"/>
                  </a:lnTo>
                  <a:cubicBezTo>
                    <a:pt x="981704" y="1321341"/>
                    <a:pt x="979043" y="1330083"/>
                    <a:pt x="974012" y="1330083"/>
                  </a:cubicBezTo>
                  <a:cubicBezTo>
                    <a:pt x="968980" y="1330083"/>
                    <a:pt x="963482" y="1321341"/>
                    <a:pt x="963199" y="1318105"/>
                  </a:cubicBezTo>
                  <a:cubicBezTo>
                    <a:pt x="962915" y="1314869"/>
                    <a:pt x="967278" y="1310667"/>
                    <a:pt x="972309" y="1310667"/>
                  </a:cubicBezTo>
                  <a:close/>
                  <a:moveTo>
                    <a:pt x="1060350" y="1191962"/>
                  </a:moveTo>
                  <a:cubicBezTo>
                    <a:pt x="1066367" y="1191962"/>
                    <a:pt x="1070905" y="1196987"/>
                    <a:pt x="1071245" y="1200857"/>
                  </a:cubicBezTo>
                  <a:cubicBezTo>
                    <a:pt x="1071584" y="1204726"/>
                    <a:pt x="1068403" y="1215181"/>
                    <a:pt x="1062386" y="1215181"/>
                  </a:cubicBezTo>
                  <a:cubicBezTo>
                    <a:pt x="1056369" y="1215181"/>
                    <a:pt x="1049795" y="1204726"/>
                    <a:pt x="1049455" y="1200857"/>
                  </a:cubicBezTo>
                  <a:cubicBezTo>
                    <a:pt x="1049116" y="1196987"/>
                    <a:pt x="1054333" y="1191962"/>
                    <a:pt x="1060350" y="1191962"/>
                  </a:cubicBezTo>
                  <a:close/>
                  <a:moveTo>
                    <a:pt x="835663" y="1184438"/>
                  </a:moveTo>
                  <a:cubicBezTo>
                    <a:pt x="847697" y="1184438"/>
                    <a:pt x="856773" y="1194488"/>
                    <a:pt x="857452" y="1202228"/>
                  </a:cubicBezTo>
                  <a:cubicBezTo>
                    <a:pt x="858131" y="1209967"/>
                    <a:pt x="851768" y="1230876"/>
                    <a:pt x="839735" y="1230876"/>
                  </a:cubicBezTo>
                  <a:cubicBezTo>
                    <a:pt x="827701" y="1230876"/>
                    <a:pt x="814553" y="1209967"/>
                    <a:pt x="813874" y="1202228"/>
                  </a:cubicBezTo>
                  <a:cubicBezTo>
                    <a:pt x="813195" y="1194488"/>
                    <a:pt x="823629" y="1184438"/>
                    <a:pt x="835663" y="1184438"/>
                  </a:cubicBezTo>
                  <a:close/>
                  <a:moveTo>
                    <a:pt x="985785" y="1172342"/>
                  </a:moveTo>
                  <a:lnTo>
                    <a:pt x="1000715" y="1188629"/>
                  </a:lnTo>
                  <a:lnTo>
                    <a:pt x="1000715" y="1211703"/>
                  </a:lnTo>
                  <a:lnTo>
                    <a:pt x="946425" y="1210346"/>
                  </a:lnTo>
                  <a:cubicBezTo>
                    <a:pt x="889874" y="1205369"/>
                    <a:pt x="905255" y="1188177"/>
                    <a:pt x="923352" y="1175057"/>
                  </a:cubicBezTo>
                  <a:cubicBezTo>
                    <a:pt x="940996" y="1175962"/>
                    <a:pt x="968141" y="1171437"/>
                    <a:pt x="985785" y="1172342"/>
                  </a:cubicBezTo>
                  <a:close/>
                  <a:moveTo>
                    <a:pt x="741346" y="1100475"/>
                  </a:moveTo>
                  <a:cubicBezTo>
                    <a:pt x="749205" y="1097612"/>
                    <a:pt x="762564" y="1105663"/>
                    <a:pt x="765918" y="1118177"/>
                  </a:cubicBezTo>
                  <a:cubicBezTo>
                    <a:pt x="769271" y="1130692"/>
                    <a:pt x="761349" y="1142931"/>
                    <a:pt x="753489" y="1145794"/>
                  </a:cubicBezTo>
                  <a:cubicBezTo>
                    <a:pt x="745629" y="1148657"/>
                    <a:pt x="722113" y="1147866"/>
                    <a:pt x="718760" y="1135351"/>
                  </a:cubicBezTo>
                  <a:cubicBezTo>
                    <a:pt x="715407" y="1122837"/>
                    <a:pt x="733486" y="1103337"/>
                    <a:pt x="741346" y="1100475"/>
                  </a:cubicBezTo>
                  <a:close/>
                  <a:moveTo>
                    <a:pt x="815027" y="1099729"/>
                  </a:moveTo>
                  <a:cubicBezTo>
                    <a:pt x="823991" y="1099956"/>
                    <a:pt x="833774" y="1100634"/>
                    <a:pt x="841917" y="1100408"/>
                  </a:cubicBezTo>
                  <a:lnTo>
                    <a:pt x="893493" y="1127553"/>
                  </a:lnTo>
                  <a:cubicBezTo>
                    <a:pt x="898017" y="1141125"/>
                    <a:pt x="901184" y="1154698"/>
                    <a:pt x="897565" y="1168270"/>
                  </a:cubicBezTo>
                  <a:cubicBezTo>
                    <a:pt x="895755" y="1166008"/>
                    <a:pt x="854585" y="1174603"/>
                    <a:pt x="852776" y="1172342"/>
                  </a:cubicBezTo>
                  <a:lnTo>
                    <a:pt x="806629" y="1142482"/>
                  </a:lnTo>
                  <a:lnTo>
                    <a:pt x="783556" y="1124839"/>
                  </a:lnTo>
                  <a:cubicBezTo>
                    <a:pt x="786723" y="1117147"/>
                    <a:pt x="783330" y="1105837"/>
                    <a:pt x="793057" y="1101765"/>
                  </a:cubicBezTo>
                  <a:cubicBezTo>
                    <a:pt x="797920" y="1099729"/>
                    <a:pt x="806064" y="1099503"/>
                    <a:pt x="815027" y="1099729"/>
                  </a:cubicBezTo>
                  <a:close/>
                  <a:moveTo>
                    <a:pt x="2063793" y="774242"/>
                  </a:moveTo>
                  <a:cubicBezTo>
                    <a:pt x="2096671" y="775018"/>
                    <a:pt x="2127367" y="790476"/>
                    <a:pt x="2151713" y="794426"/>
                  </a:cubicBezTo>
                  <a:cubicBezTo>
                    <a:pt x="2183706" y="803176"/>
                    <a:pt x="2195064" y="851609"/>
                    <a:pt x="2193723" y="888932"/>
                  </a:cubicBezTo>
                  <a:cubicBezTo>
                    <a:pt x="2216377" y="892672"/>
                    <a:pt x="2243793" y="894826"/>
                    <a:pt x="2266448" y="923965"/>
                  </a:cubicBezTo>
                  <a:cubicBezTo>
                    <a:pt x="2288357" y="928173"/>
                    <a:pt x="2310365" y="915019"/>
                    <a:pt x="2320419" y="912595"/>
                  </a:cubicBezTo>
                  <a:cubicBezTo>
                    <a:pt x="2325445" y="911383"/>
                    <a:pt x="2325372" y="911709"/>
                    <a:pt x="2326768" y="909420"/>
                  </a:cubicBezTo>
                  <a:cubicBezTo>
                    <a:pt x="2347964" y="903310"/>
                    <a:pt x="2353280" y="900055"/>
                    <a:pt x="2365050" y="887307"/>
                  </a:cubicBezTo>
                  <a:cubicBezTo>
                    <a:pt x="2395407" y="885584"/>
                    <a:pt x="2392430" y="910847"/>
                    <a:pt x="2405326" y="924998"/>
                  </a:cubicBezTo>
                  <a:cubicBezTo>
                    <a:pt x="2437344" y="929416"/>
                    <a:pt x="2450314" y="914784"/>
                    <a:pt x="2501381" y="938251"/>
                  </a:cubicBezTo>
                  <a:lnTo>
                    <a:pt x="2553765" y="999901"/>
                  </a:lnTo>
                  <a:cubicBezTo>
                    <a:pt x="2575723" y="1038485"/>
                    <a:pt x="2610314" y="1140324"/>
                    <a:pt x="2650595" y="1185625"/>
                  </a:cubicBezTo>
                  <a:cubicBezTo>
                    <a:pt x="2663891" y="1215053"/>
                    <a:pt x="2691172" y="1239006"/>
                    <a:pt x="2692274" y="1278063"/>
                  </a:cubicBezTo>
                  <a:cubicBezTo>
                    <a:pt x="2714977" y="1335947"/>
                    <a:pt x="2729743" y="1344622"/>
                    <a:pt x="2773083" y="1381870"/>
                  </a:cubicBezTo>
                  <a:cubicBezTo>
                    <a:pt x="2809519" y="1376210"/>
                    <a:pt x="2844367" y="1362612"/>
                    <a:pt x="2877629" y="1374414"/>
                  </a:cubicBezTo>
                  <a:cubicBezTo>
                    <a:pt x="2903519" y="1387383"/>
                    <a:pt x="2850040" y="1420989"/>
                    <a:pt x="2856882" y="1457770"/>
                  </a:cubicBezTo>
                  <a:cubicBezTo>
                    <a:pt x="2844023" y="1507361"/>
                    <a:pt x="2772431" y="1561713"/>
                    <a:pt x="2729412" y="1608129"/>
                  </a:cubicBezTo>
                  <a:lnTo>
                    <a:pt x="2668055" y="1679303"/>
                  </a:lnTo>
                  <a:cubicBezTo>
                    <a:pt x="2680052" y="1718415"/>
                    <a:pt x="2672461" y="1758095"/>
                    <a:pt x="2669643" y="1787246"/>
                  </a:cubicBezTo>
                  <a:cubicBezTo>
                    <a:pt x="2671587" y="1819572"/>
                    <a:pt x="2674111" y="1819608"/>
                    <a:pt x="2682897" y="1863735"/>
                  </a:cubicBezTo>
                  <a:cubicBezTo>
                    <a:pt x="2700888" y="1908711"/>
                    <a:pt x="2682379" y="1959318"/>
                    <a:pt x="2661706" y="1985669"/>
                  </a:cubicBezTo>
                  <a:cubicBezTo>
                    <a:pt x="2642621" y="2010433"/>
                    <a:pt x="2631306" y="1998024"/>
                    <a:pt x="2608068" y="2029783"/>
                  </a:cubicBezTo>
                  <a:cubicBezTo>
                    <a:pt x="2605927" y="2065370"/>
                    <a:pt x="2591087" y="2100958"/>
                    <a:pt x="2590533" y="2152418"/>
                  </a:cubicBezTo>
                  <a:cubicBezTo>
                    <a:pt x="2580553" y="2229449"/>
                    <a:pt x="2535651" y="2241398"/>
                    <a:pt x="2500273" y="2286681"/>
                  </a:cubicBezTo>
                  <a:lnTo>
                    <a:pt x="2469632" y="2338069"/>
                  </a:lnTo>
                  <a:cubicBezTo>
                    <a:pt x="2451728" y="2351519"/>
                    <a:pt x="2427475" y="2349094"/>
                    <a:pt x="2409571" y="2362544"/>
                  </a:cubicBezTo>
                  <a:cubicBezTo>
                    <a:pt x="2353545" y="2400641"/>
                    <a:pt x="2321329" y="2392704"/>
                    <a:pt x="2289114" y="2356194"/>
                  </a:cubicBezTo>
                  <a:lnTo>
                    <a:pt x="2233925" y="2199117"/>
                  </a:lnTo>
                  <a:lnTo>
                    <a:pt x="2154334" y="1951743"/>
                  </a:lnTo>
                  <a:lnTo>
                    <a:pt x="2171204" y="1885663"/>
                  </a:lnTo>
                  <a:cubicBezTo>
                    <a:pt x="2179732" y="1853239"/>
                    <a:pt x="2178735" y="1852562"/>
                    <a:pt x="2188850" y="1797913"/>
                  </a:cubicBezTo>
                  <a:cubicBezTo>
                    <a:pt x="2185257" y="1718052"/>
                    <a:pt x="2140392" y="1701686"/>
                    <a:pt x="2114575" y="1645635"/>
                  </a:cubicBezTo>
                  <a:cubicBezTo>
                    <a:pt x="2111942" y="1600364"/>
                    <a:pt x="2156930" y="1615413"/>
                    <a:pt x="2140011" y="1527283"/>
                  </a:cubicBezTo>
                  <a:cubicBezTo>
                    <a:pt x="2126961" y="1508025"/>
                    <a:pt x="2120107" y="1517229"/>
                    <a:pt x="2079136" y="1514214"/>
                  </a:cubicBezTo>
                  <a:cubicBezTo>
                    <a:pt x="2014355" y="1493738"/>
                    <a:pt x="1962924" y="1492994"/>
                    <a:pt x="1908473" y="1502845"/>
                  </a:cubicBezTo>
                  <a:cubicBezTo>
                    <a:pt x="1860162" y="1516282"/>
                    <a:pt x="1794390" y="1483685"/>
                    <a:pt x="1746080" y="1424102"/>
                  </a:cubicBezTo>
                  <a:cubicBezTo>
                    <a:pt x="1725875" y="1393290"/>
                    <a:pt x="1710431" y="1365652"/>
                    <a:pt x="1704513" y="1331665"/>
                  </a:cubicBezTo>
                  <a:cubicBezTo>
                    <a:pt x="1695468" y="1299856"/>
                    <a:pt x="1666606" y="1285889"/>
                    <a:pt x="1688639" y="1253883"/>
                  </a:cubicBezTo>
                  <a:cubicBezTo>
                    <a:pt x="1685728" y="1222929"/>
                    <a:pt x="1662373" y="1193556"/>
                    <a:pt x="1698163" y="1176101"/>
                  </a:cubicBezTo>
                  <a:cubicBezTo>
                    <a:pt x="1684744" y="1114199"/>
                    <a:pt x="1697781" y="1087281"/>
                    <a:pt x="1722417" y="1055496"/>
                  </a:cubicBezTo>
                  <a:cubicBezTo>
                    <a:pt x="1734501" y="1009376"/>
                    <a:pt x="1759283" y="998178"/>
                    <a:pt x="1796765" y="964757"/>
                  </a:cubicBezTo>
                  <a:cubicBezTo>
                    <a:pt x="1816269" y="934855"/>
                    <a:pt x="1804043" y="905943"/>
                    <a:pt x="1820390" y="885609"/>
                  </a:cubicBezTo>
                  <a:cubicBezTo>
                    <a:pt x="1836738" y="865274"/>
                    <a:pt x="1885406" y="845229"/>
                    <a:pt x="1905963" y="839575"/>
                  </a:cubicBezTo>
                  <a:cubicBezTo>
                    <a:pt x="1921726" y="842023"/>
                    <a:pt x="1940664" y="841297"/>
                    <a:pt x="1962777" y="842158"/>
                  </a:cubicBezTo>
                  <a:cubicBezTo>
                    <a:pt x="1995854" y="787375"/>
                    <a:pt x="2030915" y="773467"/>
                    <a:pt x="2063793" y="774242"/>
                  </a:cubicBezTo>
                  <a:close/>
                  <a:moveTo>
                    <a:pt x="2113222" y="704555"/>
                  </a:moveTo>
                  <a:cubicBezTo>
                    <a:pt x="2125256" y="704555"/>
                    <a:pt x="2134333" y="714605"/>
                    <a:pt x="2135012" y="722345"/>
                  </a:cubicBezTo>
                  <a:cubicBezTo>
                    <a:pt x="2135690" y="730085"/>
                    <a:pt x="2129328" y="750993"/>
                    <a:pt x="2117294" y="750993"/>
                  </a:cubicBezTo>
                  <a:cubicBezTo>
                    <a:pt x="2105260" y="750993"/>
                    <a:pt x="2092111" y="730085"/>
                    <a:pt x="2091432" y="722345"/>
                  </a:cubicBezTo>
                  <a:cubicBezTo>
                    <a:pt x="2090753" y="714605"/>
                    <a:pt x="2101188" y="704555"/>
                    <a:pt x="2113222" y="704555"/>
                  </a:cubicBezTo>
                  <a:close/>
                  <a:moveTo>
                    <a:pt x="2119747" y="658118"/>
                  </a:moveTo>
                  <a:cubicBezTo>
                    <a:pt x="2128186" y="658118"/>
                    <a:pt x="2134550" y="665165"/>
                    <a:pt x="2135026" y="670593"/>
                  </a:cubicBezTo>
                  <a:cubicBezTo>
                    <a:pt x="2135502" y="676020"/>
                    <a:pt x="2131041" y="690681"/>
                    <a:pt x="2122602" y="690681"/>
                  </a:cubicBezTo>
                  <a:cubicBezTo>
                    <a:pt x="2114164" y="690681"/>
                    <a:pt x="2104944" y="676020"/>
                    <a:pt x="2104468" y="670593"/>
                  </a:cubicBezTo>
                  <a:cubicBezTo>
                    <a:pt x="2103992" y="665165"/>
                    <a:pt x="2111309" y="658118"/>
                    <a:pt x="2119747" y="658118"/>
                  </a:cubicBezTo>
                  <a:close/>
                  <a:moveTo>
                    <a:pt x="2514306" y="568022"/>
                  </a:moveTo>
                  <a:cubicBezTo>
                    <a:pt x="2512242" y="567386"/>
                    <a:pt x="2510252" y="567425"/>
                    <a:pt x="2508350" y="568297"/>
                  </a:cubicBezTo>
                  <a:cubicBezTo>
                    <a:pt x="2459861" y="602525"/>
                    <a:pt x="2464614" y="625343"/>
                    <a:pt x="2455107" y="657670"/>
                  </a:cubicBezTo>
                  <a:cubicBezTo>
                    <a:pt x="2448768" y="674151"/>
                    <a:pt x="2453839" y="694434"/>
                    <a:pt x="2475073" y="700455"/>
                  </a:cubicBezTo>
                  <a:cubicBezTo>
                    <a:pt x="2506132" y="715034"/>
                    <a:pt x="2528634" y="677320"/>
                    <a:pt x="2588216" y="689997"/>
                  </a:cubicBezTo>
                  <a:lnTo>
                    <a:pt x="2659524" y="727077"/>
                  </a:lnTo>
                  <a:cubicBezTo>
                    <a:pt x="2684878" y="735318"/>
                    <a:pt x="2695970" y="719788"/>
                    <a:pt x="2701358" y="691898"/>
                  </a:cubicBezTo>
                  <a:cubicBezTo>
                    <a:pt x="2701042" y="665276"/>
                    <a:pt x="2668398" y="651966"/>
                    <a:pt x="2651918" y="631999"/>
                  </a:cubicBezTo>
                  <a:cubicBezTo>
                    <a:pt x="2634804" y="617421"/>
                    <a:pt x="2620542" y="605694"/>
                    <a:pt x="2597724" y="602525"/>
                  </a:cubicBezTo>
                  <a:cubicBezTo>
                    <a:pt x="2570785" y="606962"/>
                    <a:pt x="2574271" y="619005"/>
                    <a:pt x="2562545" y="627246"/>
                  </a:cubicBezTo>
                  <a:cubicBezTo>
                    <a:pt x="2546738" y="610052"/>
                    <a:pt x="2528748" y="572477"/>
                    <a:pt x="2514306" y="568022"/>
                  </a:cubicBezTo>
                  <a:close/>
                  <a:moveTo>
                    <a:pt x="1897035" y="484630"/>
                  </a:moveTo>
                  <a:lnTo>
                    <a:pt x="1906146" y="492068"/>
                  </a:lnTo>
                  <a:cubicBezTo>
                    <a:pt x="1906430" y="495304"/>
                    <a:pt x="1903769" y="504046"/>
                    <a:pt x="1898738" y="504046"/>
                  </a:cubicBezTo>
                  <a:cubicBezTo>
                    <a:pt x="1893706" y="504046"/>
                    <a:pt x="1888208" y="495304"/>
                    <a:pt x="1887925" y="492068"/>
                  </a:cubicBezTo>
                  <a:cubicBezTo>
                    <a:pt x="1887641" y="488832"/>
                    <a:pt x="1892004" y="484630"/>
                    <a:pt x="1897035" y="484630"/>
                  </a:cubicBezTo>
                  <a:close/>
                  <a:moveTo>
                    <a:pt x="1867366" y="389075"/>
                  </a:moveTo>
                  <a:cubicBezTo>
                    <a:pt x="1872067" y="388917"/>
                    <a:pt x="1877719" y="389709"/>
                    <a:pt x="1887174" y="394304"/>
                  </a:cubicBezTo>
                  <a:cubicBezTo>
                    <a:pt x="1892667" y="418919"/>
                    <a:pt x="1865834" y="427371"/>
                    <a:pt x="1860869" y="445330"/>
                  </a:cubicBezTo>
                  <a:cubicBezTo>
                    <a:pt x="1859390" y="456845"/>
                    <a:pt x="1841747" y="473114"/>
                    <a:pt x="1827909" y="465613"/>
                  </a:cubicBezTo>
                  <a:cubicBezTo>
                    <a:pt x="1816710" y="460753"/>
                    <a:pt x="1812168" y="445435"/>
                    <a:pt x="1814281" y="428215"/>
                  </a:cubicBezTo>
                  <a:cubicBezTo>
                    <a:pt x="1819669" y="409623"/>
                    <a:pt x="1840269" y="402439"/>
                    <a:pt x="1853263" y="389551"/>
                  </a:cubicBezTo>
                  <a:cubicBezTo>
                    <a:pt x="1858914" y="390343"/>
                    <a:pt x="1862665" y="389234"/>
                    <a:pt x="1867366" y="389075"/>
                  </a:cubicBezTo>
                  <a:close/>
                  <a:moveTo>
                    <a:pt x="1922353" y="326799"/>
                  </a:moveTo>
                  <a:cubicBezTo>
                    <a:pt x="1935770" y="326799"/>
                    <a:pt x="1954258" y="362929"/>
                    <a:pt x="1973696" y="385747"/>
                  </a:cubicBezTo>
                  <a:cubicBezTo>
                    <a:pt x="1979189" y="395255"/>
                    <a:pt x="1992289" y="393354"/>
                    <a:pt x="1997782" y="402862"/>
                  </a:cubicBezTo>
                  <a:cubicBezTo>
                    <a:pt x="1997888" y="418813"/>
                    <a:pt x="2006550" y="443322"/>
                    <a:pt x="2006656" y="459274"/>
                  </a:cubicBezTo>
                  <a:cubicBezTo>
                    <a:pt x="1990070" y="465824"/>
                    <a:pt x="1987746" y="478078"/>
                    <a:pt x="1971160" y="484628"/>
                  </a:cubicBezTo>
                  <a:lnTo>
                    <a:pt x="1953729" y="479874"/>
                  </a:lnTo>
                  <a:cubicBezTo>
                    <a:pt x="1918233" y="473958"/>
                    <a:pt x="1924889" y="469627"/>
                    <a:pt x="1907141" y="461175"/>
                  </a:cubicBezTo>
                  <a:cubicBezTo>
                    <a:pt x="1901859" y="447758"/>
                    <a:pt x="1927002" y="428638"/>
                    <a:pt x="1936932" y="412369"/>
                  </a:cubicBezTo>
                  <a:cubicBezTo>
                    <a:pt x="1934397" y="393882"/>
                    <a:pt x="1920452" y="390607"/>
                    <a:pt x="1902704" y="378775"/>
                  </a:cubicBezTo>
                  <a:cubicBezTo>
                    <a:pt x="1887491" y="363563"/>
                    <a:pt x="1885589" y="350252"/>
                    <a:pt x="1893195" y="335990"/>
                  </a:cubicBezTo>
                  <a:close/>
                  <a:moveTo>
                    <a:pt x="2397965" y="51009"/>
                  </a:moveTo>
                  <a:cubicBezTo>
                    <a:pt x="2420639" y="51528"/>
                    <a:pt x="2444702" y="57206"/>
                    <a:pt x="2474321" y="61693"/>
                  </a:cubicBezTo>
                  <a:cubicBezTo>
                    <a:pt x="2711590" y="229458"/>
                    <a:pt x="2841041" y="444258"/>
                    <a:pt x="2909923" y="647051"/>
                  </a:cubicBezTo>
                  <a:cubicBezTo>
                    <a:pt x="2906869" y="646771"/>
                    <a:pt x="2905002" y="646398"/>
                    <a:pt x="2899120" y="646262"/>
                  </a:cubicBezTo>
                  <a:cubicBezTo>
                    <a:pt x="2892306" y="646103"/>
                    <a:pt x="2880104" y="646262"/>
                    <a:pt x="2870597" y="646262"/>
                  </a:cubicBezTo>
                  <a:lnTo>
                    <a:pt x="2857286" y="635803"/>
                  </a:lnTo>
                  <a:cubicBezTo>
                    <a:pt x="2856754" y="620596"/>
                    <a:pt x="2870508" y="611738"/>
                    <a:pt x="2855690" y="590182"/>
                  </a:cubicBezTo>
                  <a:cubicBezTo>
                    <a:pt x="2815412" y="583807"/>
                    <a:pt x="2798407" y="614948"/>
                    <a:pt x="2788829" y="623443"/>
                  </a:cubicBezTo>
                  <a:cubicBezTo>
                    <a:pt x="2779252" y="631938"/>
                    <a:pt x="2795158" y="634492"/>
                    <a:pt x="2798222" y="641152"/>
                  </a:cubicBezTo>
                  <a:cubicBezTo>
                    <a:pt x="2801285" y="647812"/>
                    <a:pt x="2813845" y="647285"/>
                    <a:pt x="2807209" y="663400"/>
                  </a:cubicBezTo>
                  <a:cubicBezTo>
                    <a:pt x="2768188" y="655408"/>
                    <a:pt x="2741866" y="715674"/>
                    <a:pt x="2758405" y="744191"/>
                  </a:cubicBezTo>
                  <a:cubicBezTo>
                    <a:pt x="2795185" y="763857"/>
                    <a:pt x="2771644" y="767649"/>
                    <a:pt x="2843346" y="779379"/>
                  </a:cubicBezTo>
                  <a:cubicBezTo>
                    <a:pt x="2874072" y="806668"/>
                    <a:pt x="2881681" y="838660"/>
                    <a:pt x="2912431" y="825008"/>
                  </a:cubicBezTo>
                  <a:cubicBezTo>
                    <a:pt x="2927960" y="822790"/>
                    <a:pt x="2898803" y="756868"/>
                    <a:pt x="2941905" y="764158"/>
                  </a:cubicBezTo>
                  <a:lnTo>
                    <a:pt x="2915658" y="663271"/>
                  </a:lnTo>
                  <a:cubicBezTo>
                    <a:pt x="2986775" y="878722"/>
                    <a:pt x="2990652" y="1078545"/>
                    <a:pt x="2985866" y="1190511"/>
                  </a:cubicBezTo>
                  <a:lnTo>
                    <a:pt x="2971025" y="1220671"/>
                  </a:lnTo>
                  <a:cubicBezTo>
                    <a:pt x="2964620" y="1226471"/>
                    <a:pt x="2944225" y="1235384"/>
                    <a:pt x="2931563" y="1244359"/>
                  </a:cubicBezTo>
                  <a:cubicBezTo>
                    <a:pt x="2918900" y="1253333"/>
                    <a:pt x="2920678" y="1260071"/>
                    <a:pt x="2895052" y="1274519"/>
                  </a:cubicBezTo>
                  <a:cubicBezTo>
                    <a:pt x="2842742" y="1261697"/>
                    <a:pt x="2830720" y="1318615"/>
                    <a:pt x="2800030" y="1315175"/>
                  </a:cubicBezTo>
                  <a:cubicBezTo>
                    <a:pt x="2736307" y="1336320"/>
                    <a:pt x="2740848" y="1289232"/>
                    <a:pt x="2706153" y="1241184"/>
                  </a:cubicBezTo>
                  <a:cubicBezTo>
                    <a:pt x="2688920" y="1205835"/>
                    <a:pt x="2681259" y="1171017"/>
                    <a:pt x="2655357" y="1118955"/>
                  </a:cubicBezTo>
                  <a:cubicBezTo>
                    <a:pt x="2639483" y="1083239"/>
                    <a:pt x="2635226" y="1074186"/>
                    <a:pt x="2617260" y="1044348"/>
                  </a:cubicBezTo>
                  <a:cubicBezTo>
                    <a:pt x="2599294" y="1014510"/>
                    <a:pt x="2551266" y="956593"/>
                    <a:pt x="2547562" y="939925"/>
                  </a:cubicBezTo>
                  <a:lnTo>
                    <a:pt x="2588687" y="926882"/>
                  </a:lnTo>
                  <a:cubicBezTo>
                    <a:pt x="2579593" y="906520"/>
                    <a:pt x="2570499" y="895683"/>
                    <a:pt x="2574105" y="888021"/>
                  </a:cubicBezTo>
                  <a:cubicBezTo>
                    <a:pt x="2610639" y="853172"/>
                    <a:pt x="2580503" y="838960"/>
                    <a:pt x="2604339" y="791412"/>
                  </a:cubicBezTo>
                  <a:cubicBezTo>
                    <a:pt x="2595393" y="774342"/>
                    <a:pt x="2544313" y="834641"/>
                    <a:pt x="2520429" y="793541"/>
                  </a:cubicBezTo>
                  <a:cubicBezTo>
                    <a:pt x="2498131" y="804824"/>
                    <a:pt x="2468845" y="814544"/>
                    <a:pt x="2453094" y="800382"/>
                  </a:cubicBezTo>
                  <a:cubicBezTo>
                    <a:pt x="2437343" y="786221"/>
                    <a:pt x="2445002" y="742393"/>
                    <a:pt x="2432273" y="727621"/>
                  </a:cubicBezTo>
                  <a:cubicBezTo>
                    <a:pt x="2419543" y="712848"/>
                    <a:pt x="2386510" y="700241"/>
                    <a:pt x="2376715" y="711747"/>
                  </a:cubicBezTo>
                  <a:cubicBezTo>
                    <a:pt x="2366920" y="723253"/>
                    <a:pt x="2403147" y="811740"/>
                    <a:pt x="2373504" y="796654"/>
                  </a:cubicBezTo>
                  <a:cubicBezTo>
                    <a:pt x="2366238" y="804730"/>
                    <a:pt x="2326097" y="785038"/>
                    <a:pt x="2333117" y="755443"/>
                  </a:cubicBezTo>
                  <a:cubicBezTo>
                    <a:pt x="2319502" y="738548"/>
                    <a:pt x="2311361" y="707813"/>
                    <a:pt x="2294983" y="690520"/>
                  </a:cubicBezTo>
                  <a:cubicBezTo>
                    <a:pt x="2278605" y="673227"/>
                    <a:pt x="2264976" y="666888"/>
                    <a:pt x="2247546" y="651685"/>
                  </a:cubicBezTo>
                  <a:cubicBezTo>
                    <a:pt x="2230116" y="636482"/>
                    <a:pt x="2199155" y="602644"/>
                    <a:pt x="2190400" y="599301"/>
                  </a:cubicBezTo>
                  <a:cubicBezTo>
                    <a:pt x="2181645" y="595958"/>
                    <a:pt x="2191889" y="625614"/>
                    <a:pt x="2195015" y="631627"/>
                  </a:cubicBezTo>
                  <a:cubicBezTo>
                    <a:pt x="2223379" y="659380"/>
                    <a:pt x="2245393" y="674433"/>
                    <a:pt x="2273757" y="702186"/>
                  </a:cubicBezTo>
                  <a:cubicBezTo>
                    <a:pt x="2281668" y="736641"/>
                    <a:pt x="2300692" y="744110"/>
                    <a:pt x="2240347" y="789677"/>
                  </a:cubicBezTo>
                  <a:cubicBezTo>
                    <a:pt x="2209762" y="791675"/>
                    <a:pt x="2202306" y="798717"/>
                    <a:pt x="2180728" y="771317"/>
                  </a:cubicBezTo>
                  <a:cubicBezTo>
                    <a:pt x="2216297" y="766141"/>
                    <a:pt x="2239197" y="763910"/>
                    <a:pt x="2239461" y="752269"/>
                  </a:cubicBezTo>
                  <a:cubicBezTo>
                    <a:pt x="2237727" y="737304"/>
                    <a:pt x="2244230" y="733925"/>
                    <a:pt x="2225175" y="712584"/>
                  </a:cubicBezTo>
                  <a:cubicBezTo>
                    <a:pt x="2172108" y="692945"/>
                    <a:pt x="2146316" y="637525"/>
                    <a:pt x="2120370" y="621044"/>
                  </a:cubicBezTo>
                  <a:lnTo>
                    <a:pt x="2096486" y="651795"/>
                  </a:lnTo>
                  <a:lnTo>
                    <a:pt x="2058499" y="669725"/>
                  </a:lnTo>
                  <a:cubicBezTo>
                    <a:pt x="2049049" y="668153"/>
                    <a:pt x="2038011" y="649121"/>
                    <a:pt x="2028561" y="647550"/>
                  </a:cubicBezTo>
                  <a:cubicBezTo>
                    <a:pt x="2021435" y="705520"/>
                    <a:pt x="2006374" y="763491"/>
                    <a:pt x="1959565" y="797651"/>
                  </a:cubicBezTo>
                  <a:cubicBezTo>
                    <a:pt x="1928075" y="806830"/>
                    <a:pt x="1912460" y="817597"/>
                    <a:pt x="1861922" y="798204"/>
                  </a:cubicBezTo>
                  <a:cubicBezTo>
                    <a:pt x="1832820" y="787154"/>
                    <a:pt x="1832291" y="753880"/>
                    <a:pt x="1817475" y="731718"/>
                  </a:cubicBezTo>
                  <a:cubicBezTo>
                    <a:pt x="1821093" y="706821"/>
                    <a:pt x="1827885" y="677161"/>
                    <a:pt x="1837852" y="652263"/>
                  </a:cubicBezTo>
                  <a:cubicBezTo>
                    <a:pt x="1863041" y="635519"/>
                    <a:pt x="1904105" y="644174"/>
                    <a:pt x="1922944" y="638543"/>
                  </a:cubicBezTo>
                  <a:cubicBezTo>
                    <a:pt x="1928112" y="681094"/>
                    <a:pt x="1949154" y="653801"/>
                    <a:pt x="1967022" y="675717"/>
                  </a:cubicBezTo>
                  <a:cubicBezTo>
                    <a:pt x="1968449" y="646541"/>
                    <a:pt x="1965114" y="636414"/>
                    <a:pt x="1977653" y="602476"/>
                  </a:cubicBezTo>
                  <a:cubicBezTo>
                    <a:pt x="1952538" y="575601"/>
                    <a:pt x="1930598" y="569362"/>
                    <a:pt x="1915007" y="532963"/>
                  </a:cubicBezTo>
                  <a:cubicBezTo>
                    <a:pt x="1985111" y="536113"/>
                    <a:pt x="1975844" y="524977"/>
                    <a:pt x="2014200" y="521778"/>
                  </a:cubicBezTo>
                  <a:cubicBezTo>
                    <a:pt x="2002719" y="503578"/>
                    <a:pt x="2016636" y="494903"/>
                    <a:pt x="2017855" y="481465"/>
                  </a:cubicBezTo>
                  <a:cubicBezTo>
                    <a:pt x="2057687" y="440119"/>
                    <a:pt x="2065772" y="447982"/>
                    <a:pt x="2121478" y="428860"/>
                  </a:cubicBezTo>
                  <a:cubicBezTo>
                    <a:pt x="2109099" y="414869"/>
                    <a:pt x="2104656" y="391352"/>
                    <a:pt x="2101801" y="367837"/>
                  </a:cubicBezTo>
                  <a:cubicBezTo>
                    <a:pt x="2114882" y="353884"/>
                    <a:pt x="2127963" y="355803"/>
                    <a:pt x="2141043" y="349786"/>
                  </a:cubicBezTo>
                  <a:cubicBezTo>
                    <a:pt x="2162233" y="354781"/>
                    <a:pt x="2169136" y="374064"/>
                    <a:pt x="2169691" y="396521"/>
                  </a:cubicBezTo>
                  <a:cubicBezTo>
                    <a:pt x="2181024" y="392632"/>
                    <a:pt x="2189182" y="401443"/>
                    <a:pt x="2194165" y="376919"/>
                  </a:cubicBezTo>
                  <a:cubicBezTo>
                    <a:pt x="2193943" y="351287"/>
                    <a:pt x="2181023" y="332004"/>
                    <a:pt x="2149054" y="303198"/>
                  </a:cubicBezTo>
                  <a:cubicBezTo>
                    <a:pt x="2133943" y="322542"/>
                    <a:pt x="2048988" y="330774"/>
                    <a:pt x="2024352" y="269161"/>
                  </a:cubicBezTo>
                  <a:cubicBezTo>
                    <a:pt x="2013493" y="253261"/>
                    <a:pt x="2083233" y="243156"/>
                    <a:pt x="2091834" y="218906"/>
                  </a:cubicBezTo>
                  <a:cubicBezTo>
                    <a:pt x="2116309" y="210531"/>
                    <a:pt x="2159372" y="215600"/>
                    <a:pt x="2172791" y="203033"/>
                  </a:cubicBezTo>
                  <a:cubicBezTo>
                    <a:pt x="2195870" y="184470"/>
                    <a:pt x="2139807" y="171543"/>
                    <a:pt x="2175523" y="149849"/>
                  </a:cubicBezTo>
                  <a:cubicBezTo>
                    <a:pt x="2225938" y="105139"/>
                    <a:pt x="2230319" y="68367"/>
                    <a:pt x="2329942" y="71279"/>
                  </a:cubicBezTo>
                  <a:cubicBezTo>
                    <a:pt x="2354006" y="55131"/>
                    <a:pt x="2375291" y="50491"/>
                    <a:pt x="2397965" y="51009"/>
                  </a:cubicBezTo>
                  <a:close/>
                  <a:moveTo>
                    <a:pt x="551074" y="18"/>
                  </a:moveTo>
                  <a:cubicBezTo>
                    <a:pt x="554737" y="-167"/>
                    <a:pt x="559381" y="1043"/>
                    <a:pt x="566090" y="4214"/>
                  </a:cubicBezTo>
                  <a:cubicBezTo>
                    <a:pt x="583712" y="19633"/>
                    <a:pt x="601334" y="68093"/>
                    <a:pt x="618955" y="83512"/>
                  </a:cubicBezTo>
                  <a:cubicBezTo>
                    <a:pt x="634336" y="48703"/>
                    <a:pt x="651368" y="43633"/>
                    <a:pt x="665096" y="117858"/>
                  </a:cubicBezTo>
                  <a:cubicBezTo>
                    <a:pt x="692937" y="127072"/>
                    <a:pt x="697651" y="75162"/>
                    <a:pt x="697407" y="39771"/>
                  </a:cubicBezTo>
                  <a:cubicBezTo>
                    <a:pt x="712814" y="17898"/>
                    <a:pt x="751349" y="52193"/>
                    <a:pt x="773363" y="63361"/>
                  </a:cubicBezTo>
                  <a:cubicBezTo>
                    <a:pt x="778735" y="79737"/>
                    <a:pt x="755120" y="126237"/>
                    <a:pt x="737901" y="141333"/>
                  </a:cubicBezTo>
                  <a:cubicBezTo>
                    <a:pt x="709413" y="169472"/>
                    <a:pt x="775642" y="170621"/>
                    <a:pt x="780854" y="195850"/>
                  </a:cubicBezTo>
                  <a:cubicBezTo>
                    <a:pt x="764884" y="228064"/>
                    <a:pt x="722776" y="202285"/>
                    <a:pt x="701556" y="209066"/>
                  </a:cubicBezTo>
                  <a:cubicBezTo>
                    <a:pt x="658860" y="202630"/>
                    <a:pt x="739246" y="154795"/>
                    <a:pt x="670052" y="153934"/>
                  </a:cubicBezTo>
                  <a:cubicBezTo>
                    <a:pt x="653532" y="151181"/>
                    <a:pt x="674637" y="216158"/>
                    <a:pt x="620607" y="187590"/>
                  </a:cubicBezTo>
                  <a:cubicBezTo>
                    <a:pt x="602179" y="196503"/>
                    <a:pt x="601967" y="225071"/>
                    <a:pt x="547918" y="207414"/>
                  </a:cubicBezTo>
                  <a:cubicBezTo>
                    <a:pt x="541777" y="231058"/>
                    <a:pt x="521194" y="243278"/>
                    <a:pt x="527594" y="268328"/>
                  </a:cubicBezTo>
                  <a:cubicBezTo>
                    <a:pt x="569195" y="286558"/>
                    <a:pt x="572800" y="326264"/>
                    <a:pt x="596230" y="356059"/>
                  </a:cubicBezTo>
                  <a:cubicBezTo>
                    <a:pt x="622009" y="354016"/>
                    <a:pt x="661005" y="337105"/>
                    <a:pt x="673568" y="349931"/>
                  </a:cubicBezTo>
                  <a:cubicBezTo>
                    <a:pt x="695191" y="384770"/>
                    <a:pt x="735977" y="365039"/>
                    <a:pt x="754960" y="383413"/>
                  </a:cubicBezTo>
                  <a:cubicBezTo>
                    <a:pt x="773942" y="401787"/>
                    <a:pt x="772604" y="443939"/>
                    <a:pt x="787462" y="460175"/>
                  </a:cubicBezTo>
                  <a:cubicBezTo>
                    <a:pt x="802321" y="476410"/>
                    <a:pt x="827002" y="471630"/>
                    <a:pt x="837503" y="462653"/>
                  </a:cubicBezTo>
                  <a:cubicBezTo>
                    <a:pt x="754268" y="351909"/>
                    <a:pt x="842844" y="408021"/>
                    <a:pt x="852122" y="381531"/>
                  </a:cubicBezTo>
                  <a:cubicBezTo>
                    <a:pt x="852282" y="348119"/>
                    <a:pt x="877222" y="316359"/>
                    <a:pt x="824517" y="299467"/>
                  </a:cubicBezTo>
                  <a:cubicBezTo>
                    <a:pt x="828686" y="284202"/>
                    <a:pt x="826247" y="283804"/>
                    <a:pt x="830415" y="268539"/>
                  </a:cubicBezTo>
                  <a:lnTo>
                    <a:pt x="828532" y="228717"/>
                  </a:lnTo>
                  <a:cubicBezTo>
                    <a:pt x="850086" y="235934"/>
                    <a:pt x="876595" y="233238"/>
                    <a:pt x="898148" y="240455"/>
                  </a:cubicBezTo>
                  <a:cubicBezTo>
                    <a:pt x="916321" y="248164"/>
                    <a:pt x="909713" y="209617"/>
                    <a:pt x="927885" y="217326"/>
                  </a:cubicBezTo>
                  <a:cubicBezTo>
                    <a:pt x="946608" y="233296"/>
                    <a:pt x="955419" y="249266"/>
                    <a:pt x="984054" y="248715"/>
                  </a:cubicBezTo>
                  <a:cubicBezTo>
                    <a:pt x="995503" y="274673"/>
                    <a:pt x="1016864" y="290720"/>
                    <a:pt x="1018401" y="326590"/>
                  </a:cubicBezTo>
                  <a:cubicBezTo>
                    <a:pt x="1072355" y="329664"/>
                    <a:pt x="1060227" y="286481"/>
                    <a:pt x="1082792" y="271382"/>
                  </a:cubicBezTo>
                  <a:cubicBezTo>
                    <a:pt x="1120847" y="273822"/>
                    <a:pt x="1097036" y="289558"/>
                    <a:pt x="1101348" y="321404"/>
                  </a:cubicBezTo>
                  <a:cubicBezTo>
                    <a:pt x="1116005" y="338001"/>
                    <a:pt x="1157950" y="340848"/>
                    <a:pt x="1167430" y="394094"/>
                  </a:cubicBezTo>
                  <a:cubicBezTo>
                    <a:pt x="1183124" y="408687"/>
                    <a:pt x="1206409" y="393162"/>
                    <a:pt x="1216991" y="400702"/>
                  </a:cubicBezTo>
                  <a:cubicBezTo>
                    <a:pt x="1227572" y="408242"/>
                    <a:pt x="1234296" y="428770"/>
                    <a:pt x="1230918" y="439332"/>
                  </a:cubicBezTo>
                  <a:cubicBezTo>
                    <a:pt x="1220621" y="480070"/>
                    <a:pt x="1190500" y="448118"/>
                    <a:pt x="1171944" y="459119"/>
                  </a:cubicBezTo>
                  <a:cubicBezTo>
                    <a:pt x="1155856" y="465896"/>
                    <a:pt x="1160498" y="497112"/>
                    <a:pt x="1149258" y="501475"/>
                  </a:cubicBezTo>
                  <a:cubicBezTo>
                    <a:pt x="1138017" y="505839"/>
                    <a:pt x="1126801" y="488330"/>
                    <a:pt x="1104499" y="485301"/>
                  </a:cubicBezTo>
                  <a:cubicBezTo>
                    <a:pt x="1074814" y="484635"/>
                    <a:pt x="1064953" y="493882"/>
                    <a:pt x="1035267" y="493216"/>
                  </a:cubicBezTo>
                  <a:lnTo>
                    <a:pt x="1022896" y="486723"/>
                  </a:lnTo>
                  <a:cubicBezTo>
                    <a:pt x="1009955" y="498287"/>
                    <a:pt x="969615" y="541723"/>
                    <a:pt x="957622" y="557645"/>
                  </a:cubicBezTo>
                  <a:cubicBezTo>
                    <a:pt x="945629" y="573566"/>
                    <a:pt x="957545" y="576195"/>
                    <a:pt x="960849" y="578948"/>
                  </a:cubicBezTo>
                  <a:cubicBezTo>
                    <a:pt x="962527" y="577354"/>
                    <a:pt x="1003853" y="555935"/>
                    <a:pt x="1005531" y="554341"/>
                  </a:cubicBezTo>
                  <a:cubicBezTo>
                    <a:pt x="1032860" y="522741"/>
                    <a:pt x="1042016" y="522530"/>
                    <a:pt x="1082561" y="525622"/>
                  </a:cubicBezTo>
                  <a:cubicBezTo>
                    <a:pt x="1072015" y="569106"/>
                    <a:pt x="1073034" y="576246"/>
                    <a:pt x="1105440" y="604862"/>
                  </a:cubicBezTo>
                  <a:cubicBezTo>
                    <a:pt x="1099485" y="623416"/>
                    <a:pt x="1074586" y="667310"/>
                    <a:pt x="1033615" y="595641"/>
                  </a:cubicBezTo>
                  <a:cubicBezTo>
                    <a:pt x="1009165" y="623095"/>
                    <a:pt x="1004801" y="627126"/>
                    <a:pt x="980212" y="645683"/>
                  </a:cubicBezTo>
                  <a:cubicBezTo>
                    <a:pt x="963692" y="665782"/>
                    <a:pt x="961194" y="718964"/>
                    <a:pt x="916321" y="699719"/>
                  </a:cubicBezTo>
                  <a:cubicBezTo>
                    <a:pt x="902836" y="716819"/>
                    <a:pt x="917902" y="720299"/>
                    <a:pt x="899301" y="748282"/>
                  </a:cubicBezTo>
                  <a:cubicBezTo>
                    <a:pt x="889664" y="770033"/>
                    <a:pt x="872888" y="799328"/>
                    <a:pt x="860152" y="821970"/>
                  </a:cubicBezTo>
                  <a:cubicBezTo>
                    <a:pt x="847416" y="844612"/>
                    <a:pt x="818902" y="851316"/>
                    <a:pt x="803061" y="865960"/>
                  </a:cubicBezTo>
                  <a:lnTo>
                    <a:pt x="768406" y="906531"/>
                  </a:lnTo>
                  <a:cubicBezTo>
                    <a:pt x="807812" y="972189"/>
                    <a:pt x="805916" y="1037848"/>
                    <a:pt x="797413" y="1053946"/>
                  </a:cubicBezTo>
                  <a:cubicBezTo>
                    <a:pt x="780438" y="1054202"/>
                    <a:pt x="746943" y="1014809"/>
                    <a:pt x="743184" y="947332"/>
                  </a:cubicBezTo>
                  <a:cubicBezTo>
                    <a:pt x="701589" y="957641"/>
                    <a:pt x="676513" y="948126"/>
                    <a:pt x="643178" y="925395"/>
                  </a:cubicBezTo>
                  <a:lnTo>
                    <a:pt x="606123" y="976339"/>
                  </a:lnTo>
                  <a:cubicBezTo>
                    <a:pt x="573575" y="950700"/>
                    <a:pt x="583981" y="946538"/>
                    <a:pt x="525001" y="955592"/>
                  </a:cubicBezTo>
                  <a:cubicBezTo>
                    <a:pt x="476157" y="1002054"/>
                    <a:pt x="468613" y="1043560"/>
                    <a:pt x="487503" y="1104890"/>
                  </a:cubicBezTo>
                  <a:cubicBezTo>
                    <a:pt x="491729" y="1173782"/>
                    <a:pt x="553777" y="1188158"/>
                    <a:pt x="587739" y="1220705"/>
                  </a:cubicBezTo>
                  <a:cubicBezTo>
                    <a:pt x="609373" y="1230271"/>
                    <a:pt x="593198" y="1172627"/>
                    <a:pt x="604087" y="1158984"/>
                  </a:cubicBezTo>
                  <a:cubicBezTo>
                    <a:pt x="614975" y="1145342"/>
                    <a:pt x="645086" y="1141331"/>
                    <a:pt x="653071" y="1138853"/>
                  </a:cubicBezTo>
                  <a:cubicBezTo>
                    <a:pt x="652713" y="1140607"/>
                    <a:pt x="683743" y="1129146"/>
                    <a:pt x="683384" y="1130900"/>
                  </a:cubicBezTo>
                  <a:cubicBezTo>
                    <a:pt x="721426" y="1159247"/>
                    <a:pt x="638869" y="1184290"/>
                    <a:pt x="658738" y="1265502"/>
                  </a:cubicBezTo>
                  <a:cubicBezTo>
                    <a:pt x="683109" y="1269908"/>
                    <a:pt x="704176" y="1285878"/>
                    <a:pt x="731851" y="1253938"/>
                  </a:cubicBezTo>
                  <a:cubicBezTo>
                    <a:pt x="725627" y="1345792"/>
                    <a:pt x="755747" y="1358349"/>
                    <a:pt x="767695" y="1410554"/>
                  </a:cubicBezTo>
                  <a:lnTo>
                    <a:pt x="836812" y="1384602"/>
                  </a:lnTo>
                  <a:lnTo>
                    <a:pt x="865338" y="1431781"/>
                  </a:lnTo>
                  <a:cubicBezTo>
                    <a:pt x="880130" y="1416291"/>
                    <a:pt x="868489" y="1387586"/>
                    <a:pt x="883280" y="1372097"/>
                  </a:cubicBezTo>
                  <a:cubicBezTo>
                    <a:pt x="902554" y="1366590"/>
                    <a:pt x="913568" y="1351171"/>
                    <a:pt x="932841" y="1345664"/>
                  </a:cubicBezTo>
                  <a:lnTo>
                    <a:pt x="1004052" y="1338384"/>
                  </a:lnTo>
                  <a:lnTo>
                    <a:pt x="1024779" y="1385793"/>
                  </a:lnTo>
                  <a:lnTo>
                    <a:pt x="1098583" y="1368562"/>
                  </a:lnTo>
                  <a:lnTo>
                    <a:pt x="1149258" y="1405137"/>
                  </a:lnTo>
                  <a:lnTo>
                    <a:pt x="1210844" y="1471872"/>
                  </a:lnTo>
                  <a:lnTo>
                    <a:pt x="1272891" y="1469989"/>
                  </a:lnTo>
                  <a:cubicBezTo>
                    <a:pt x="1339433" y="1504650"/>
                    <a:pt x="1333286" y="1590523"/>
                    <a:pt x="1323835" y="1618576"/>
                  </a:cubicBezTo>
                  <a:cubicBezTo>
                    <a:pt x="1344940" y="1625075"/>
                    <a:pt x="1361089" y="1606794"/>
                    <a:pt x="1382194" y="1613293"/>
                  </a:cubicBezTo>
                  <a:lnTo>
                    <a:pt x="1384386" y="1630903"/>
                  </a:lnTo>
                  <a:cubicBezTo>
                    <a:pt x="1387301" y="1640615"/>
                    <a:pt x="1393004" y="1631043"/>
                    <a:pt x="1407071" y="1641916"/>
                  </a:cubicBezTo>
                  <a:cubicBezTo>
                    <a:pt x="1416400" y="1653852"/>
                    <a:pt x="1432338" y="1621182"/>
                    <a:pt x="1441667" y="1633118"/>
                  </a:cubicBezTo>
                  <a:cubicBezTo>
                    <a:pt x="1449798" y="1651617"/>
                    <a:pt x="1441411" y="1675071"/>
                    <a:pt x="1434675" y="1693570"/>
                  </a:cubicBezTo>
                  <a:cubicBezTo>
                    <a:pt x="1462349" y="1705852"/>
                    <a:pt x="1493328" y="1645444"/>
                    <a:pt x="1527611" y="1656073"/>
                  </a:cubicBezTo>
                  <a:cubicBezTo>
                    <a:pt x="1734820" y="1646340"/>
                    <a:pt x="1624837" y="1914149"/>
                    <a:pt x="1534680" y="1886244"/>
                  </a:cubicBezTo>
                  <a:cubicBezTo>
                    <a:pt x="1534213" y="1964722"/>
                    <a:pt x="1530442" y="2008506"/>
                    <a:pt x="1500238" y="2063856"/>
                  </a:cubicBezTo>
                  <a:cubicBezTo>
                    <a:pt x="1470143" y="2113788"/>
                    <a:pt x="1448307" y="2138940"/>
                    <a:pt x="1363695" y="2152528"/>
                  </a:cubicBezTo>
                  <a:lnTo>
                    <a:pt x="1358489" y="2240028"/>
                  </a:lnTo>
                  <a:cubicBezTo>
                    <a:pt x="1342850" y="2263871"/>
                    <a:pt x="1325148" y="2265971"/>
                    <a:pt x="1309505" y="2275758"/>
                  </a:cubicBezTo>
                  <a:cubicBezTo>
                    <a:pt x="1293862" y="2285546"/>
                    <a:pt x="1276867" y="2287768"/>
                    <a:pt x="1274543" y="2303708"/>
                  </a:cubicBezTo>
                  <a:cubicBezTo>
                    <a:pt x="1259521" y="2327375"/>
                    <a:pt x="1279191" y="2369213"/>
                    <a:pt x="1229477" y="2374707"/>
                  </a:cubicBezTo>
                  <a:lnTo>
                    <a:pt x="1204966" y="2399468"/>
                  </a:lnTo>
                  <a:cubicBezTo>
                    <a:pt x="1191352" y="2413850"/>
                    <a:pt x="1225648" y="2421624"/>
                    <a:pt x="1212035" y="2436005"/>
                  </a:cubicBezTo>
                  <a:cubicBezTo>
                    <a:pt x="1187434" y="2441512"/>
                    <a:pt x="1187613" y="2488320"/>
                    <a:pt x="1143187" y="2465742"/>
                  </a:cubicBezTo>
                  <a:cubicBezTo>
                    <a:pt x="1124464" y="2477031"/>
                    <a:pt x="1124196" y="2483056"/>
                    <a:pt x="1117869" y="2503739"/>
                  </a:cubicBezTo>
                  <a:cubicBezTo>
                    <a:pt x="1111542" y="2521117"/>
                    <a:pt x="1082475" y="2528138"/>
                    <a:pt x="1088708" y="2556796"/>
                  </a:cubicBezTo>
                  <a:cubicBezTo>
                    <a:pt x="1081709" y="2583209"/>
                    <a:pt x="1041670" y="2593102"/>
                    <a:pt x="1036324" y="2626124"/>
                  </a:cubicBezTo>
                  <a:cubicBezTo>
                    <a:pt x="1083612" y="2695964"/>
                    <a:pt x="1018561" y="2693114"/>
                    <a:pt x="1009680" y="2726609"/>
                  </a:cubicBezTo>
                  <a:lnTo>
                    <a:pt x="874060" y="2678009"/>
                  </a:lnTo>
                  <a:cubicBezTo>
                    <a:pt x="883741" y="2605601"/>
                    <a:pt x="891771" y="2567886"/>
                    <a:pt x="901453" y="2495478"/>
                  </a:cubicBezTo>
                  <a:cubicBezTo>
                    <a:pt x="910263" y="2426093"/>
                    <a:pt x="894294" y="2478958"/>
                    <a:pt x="903105" y="2409573"/>
                  </a:cubicBezTo>
                  <a:cubicBezTo>
                    <a:pt x="912466" y="2351752"/>
                    <a:pt x="930087" y="2374880"/>
                    <a:pt x="939449" y="2317059"/>
                  </a:cubicBezTo>
                  <a:cubicBezTo>
                    <a:pt x="942753" y="2271903"/>
                    <a:pt x="937797" y="2277961"/>
                    <a:pt x="941101" y="2232805"/>
                  </a:cubicBezTo>
                  <a:cubicBezTo>
                    <a:pt x="954766" y="2149519"/>
                    <a:pt x="973387" y="2100925"/>
                    <a:pt x="967227" y="2025898"/>
                  </a:cubicBezTo>
                  <a:cubicBezTo>
                    <a:pt x="958365" y="1988163"/>
                    <a:pt x="942894" y="2001642"/>
                    <a:pt x="892731" y="1973820"/>
                  </a:cubicBezTo>
                  <a:cubicBezTo>
                    <a:pt x="838765" y="1939851"/>
                    <a:pt x="857488" y="1892666"/>
                    <a:pt x="839866" y="1842177"/>
                  </a:cubicBezTo>
                  <a:cubicBezTo>
                    <a:pt x="817225" y="1804129"/>
                    <a:pt x="789627" y="1769385"/>
                    <a:pt x="771941" y="1728033"/>
                  </a:cubicBezTo>
                  <a:cubicBezTo>
                    <a:pt x="757303" y="1701216"/>
                    <a:pt x="792226" y="1702484"/>
                    <a:pt x="800717" y="1677319"/>
                  </a:cubicBezTo>
                  <a:cubicBezTo>
                    <a:pt x="793020" y="1649958"/>
                    <a:pt x="760543" y="1634161"/>
                    <a:pt x="785887" y="1600192"/>
                  </a:cubicBezTo>
                  <a:cubicBezTo>
                    <a:pt x="802311" y="1580297"/>
                    <a:pt x="798911" y="1558751"/>
                    <a:pt x="841768" y="1545464"/>
                  </a:cubicBezTo>
                  <a:cubicBezTo>
                    <a:pt x="818563" y="1503088"/>
                    <a:pt x="836658" y="1478883"/>
                    <a:pt x="833278" y="1438159"/>
                  </a:cubicBezTo>
                  <a:lnTo>
                    <a:pt x="790363" y="1460096"/>
                  </a:lnTo>
                  <a:cubicBezTo>
                    <a:pt x="762964" y="1458297"/>
                    <a:pt x="740520" y="1444934"/>
                    <a:pt x="724685" y="1426614"/>
                  </a:cubicBezTo>
                  <a:cubicBezTo>
                    <a:pt x="709333" y="1415251"/>
                    <a:pt x="722758" y="1397978"/>
                    <a:pt x="716425" y="1388617"/>
                  </a:cubicBezTo>
                  <a:cubicBezTo>
                    <a:pt x="710092" y="1379255"/>
                    <a:pt x="691388" y="1380075"/>
                    <a:pt x="686688" y="1370444"/>
                  </a:cubicBezTo>
                  <a:cubicBezTo>
                    <a:pt x="675380" y="1344294"/>
                    <a:pt x="682167" y="1342421"/>
                    <a:pt x="646924" y="1319270"/>
                  </a:cubicBezTo>
                  <a:cubicBezTo>
                    <a:pt x="622144" y="1301648"/>
                    <a:pt x="577084" y="1290075"/>
                    <a:pt x="551222" y="1263062"/>
                  </a:cubicBezTo>
                  <a:cubicBezTo>
                    <a:pt x="525359" y="1249267"/>
                    <a:pt x="508173" y="1256768"/>
                    <a:pt x="473576" y="1241451"/>
                  </a:cubicBezTo>
                  <a:lnTo>
                    <a:pt x="360162" y="1197596"/>
                  </a:lnTo>
                  <a:cubicBezTo>
                    <a:pt x="300933" y="1124227"/>
                    <a:pt x="355692" y="1080596"/>
                    <a:pt x="291506" y="1041920"/>
                  </a:cubicBezTo>
                  <a:lnTo>
                    <a:pt x="256603" y="994991"/>
                  </a:lnTo>
                  <a:cubicBezTo>
                    <a:pt x="234986" y="958980"/>
                    <a:pt x="243105" y="954356"/>
                    <a:pt x="186795" y="910085"/>
                  </a:cubicBezTo>
                  <a:cubicBezTo>
                    <a:pt x="197033" y="940737"/>
                    <a:pt x="261789" y="1044079"/>
                    <a:pt x="272028" y="1074731"/>
                  </a:cubicBezTo>
                  <a:cubicBezTo>
                    <a:pt x="272553" y="1103750"/>
                    <a:pt x="253254" y="1083209"/>
                    <a:pt x="243867" y="1087448"/>
                  </a:cubicBezTo>
                  <a:cubicBezTo>
                    <a:pt x="228999" y="1068174"/>
                    <a:pt x="198302" y="1028765"/>
                    <a:pt x="182818" y="993781"/>
                  </a:cubicBezTo>
                  <a:cubicBezTo>
                    <a:pt x="167335" y="958797"/>
                    <a:pt x="158195" y="935336"/>
                    <a:pt x="147664" y="879196"/>
                  </a:cubicBezTo>
                  <a:cubicBezTo>
                    <a:pt x="135018" y="823283"/>
                    <a:pt x="82724" y="901184"/>
                    <a:pt x="43644" y="784146"/>
                  </a:cubicBezTo>
                  <a:cubicBezTo>
                    <a:pt x="-25421" y="674292"/>
                    <a:pt x="32721" y="637128"/>
                    <a:pt x="0" y="550403"/>
                  </a:cubicBezTo>
                  <a:cubicBezTo>
                    <a:pt x="46821" y="336765"/>
                    <a:pt x="182851" y="197470"/>
                    <a:pt x="333749" y="68086"/>
                  </a:cubicBezTo>
                  <a:cubicBezTo>
                    <a:pt x="326628" y="85778"/>
                    <a:pt x="393850" y="154684"/>
                    <a:pt x="470982" y="99686"/>
                  </a:cubicBezTo>
                  <a:lnTo>
                    <a:pt x="447163" y="70219"/>
                  </a:lnTo>
                  <a:cubicBezTo>
                    <a:pt x="463677" y="39957"/>
                    <a:pt x="491755" y="72472"/>
                    <a:pt x="506617" y="65339"/>
                  </a:cubicBezTo>
                  <a:lnTo>
                    <a:pt x="515319" y="23981"/>
                  </a:lnTo>
                  <a:cubicBezTo>
                    <a:pt x="537924" y="13670"/>
                    <a:pt x="540085" y="571"/>
                    <a:pt x="551074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Oval 8"/>
          <p:cNvSpPr/>
          <p:nvPr/>
        </p:nvSpPr>
        <p:spPr>
          <a:xfrm rot="21111581">
            <a:off x="2973775" y="3173254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 rot="1551581">
            <a:off x="3331211" y="2465243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8"/>
          <p:cNvSpPr/>
          <p:nvPr/>
        </p:nvSpPr>
        <p:spPr>
          <a:xfrm rot="3411581">
            <a:off x="3995404" y="2060459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8"/>
          <p:cNvSpPr/>
          <p:nvPr/>
        </p:nvSpPr>
        <p:spPr>
          <a:xfrm rot="5331581">
            <a:off x="4787249" y="2071501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"/>
          <p:cNvSpPr/>
          <p:nvPr/>
        </p:nvSpPr>
        <p:spPr>
          <a:xfrm rot="7251581">
            <a:off x="5446194" y="2494869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4181499" y="1743141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23"/>
          <p:cNvSpPr/>
          <p:nvPr/>
        </p:nvSpPr>
        <p:spPr>
          <a:xfrm>
            <a:off x="2943121" y="2108881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23"/>
          <p:cNvSpPr/>
          <p:nvPr/>
        </p:nvSpPr>
        <p:spPr>
          <a:xfrm>
            <a:off x="2268461" y="2830159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23"/>
          <p:cNvSpPr/>
          <p:nvPr/>
        </p:nvSpPr>
        <p:spPr>
          <a:xfrm>
            <a:off x="6063404" y="2973057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Rectangle 23"/>
          <p:cNvSpPr/>
          <p:nvPr/>
        </p:nvSpPr>
        <p:spPr>
          <a:xfrm>
            <a:off x="5508104" y="2067694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Block Arc 14"/>
          <p:cNvSpPr/>
          <p:nvPr/>
        </p:nvSpPr>
        <p:spPr>
          <a:xfrm rot="16200000">
            <a:off x="2552708" y="2952211"/>
            <a:ext cx="240774" cy="24093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36"/>
          <p:cNvSpPr/>
          <p:nvPr/>
        </p:nvSpPr>
        <p:spPr>
          <a:xfrm>
            <a:off x="3220347" y="2270591"/>
            <a:ext cx="255723" cy="21376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ardrop 6"/>
          <p:cNvSpPr/>
          <p:nvPr/>
        </p:nvSpPr>
        <p:spPr>
          <a:xfrm rot="8100000">
            <a:off x="4440657" y="1894990"/>
            <a:ext cx="215613" cy="215614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5795661" y="2148312"/>
            <a:ext cx="164408" cy="31279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ounded Rectangle 27"/>
          <p:cNvSpPr/>
          <p:nvPr/>
        </p:nvSpPr>
        <p:spPr>
          <a:xfrm>
            <a:off x="6353492" y="3146412"/>
            <a:ext cx="241926" cy="18583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5671" y="3479272"/>
            <a:ext cx="1926735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66827" y="1897209"/>
            <a:ext cx="1926735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72200" y="1996424"/>
            <a:ext cx="1926735" cy="863358"/>
            <a:chOff x="803640" y="3362835"/>
            <a:chExt cx="2059657" cy="863358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11230" y="3587785"/>
            <a:ext cx="1926735" cy="863358"/>
            <a:chOff x="803640" y="3362835"/>
            <a:chExt cx="2059657" cy="863358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76655" y="1036464"/>
            <a:ext cx="2974789" cy="678692"/>
            <a:chOff x="803640" y="3362835"/>
            <a:chExt cx="2059657" cy="678692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3" name="Oval 8"/>
          <p:cNvSpPr/>
          <p:nvPr/>
        </p:nvSpPr>
        <p:spPr>
          <a:xfrm rot="9231581">
            <a:off x="5779314" y="3197084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44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2051720" y="2285599"/>
            <a:ext cx="4968552" cy="2527086"/>
            <a:chOff x="2051720" y="2273542"/>
            <a:chExt cx="4968552" cy="2527086"/>
          </a:xfrm>
        </p:grpSpPr>
        <p:pic>
          <p:nvPicPr>
            <p:cNvPr id="86" name="Picture 3" descr="D:\Fullppt\005-PNG이미지\노트북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273542"/>
              <a:ext cx="4968552" cy="2527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Rectangle 86"/>
            <p:cNvSpPr/>
            <p:nvPr/>
          </p:nvSpPr>
          <p:spPr>
            <a:xfrm>
              <a:off x="3419872" y="2628899"/>
              <a:ext cx="2333228" cy="1704561"/>
            </a:xfrm>
            <a:prstGeom prst="rect">
              <a:avLst/>
            </a:prstGeom>
            <a:solidFill>
              <a:srgbClr val="179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0" name="Oval 89"/>
          <p:cNvSpPr/>
          <p:nvPr/>
        </p:nvSpPr>
        <p:spPr>
          <a:xfrm rot="-900000">
            <a:off x="5667244" y="161126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900000">
            <a:off x="4164984" y="187377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ectangle 91"/>
          <p:cNvSpPr/>
          <p:nvPr/>
        </p:nvSpPr>
        <p:spPr>
          <a:xfrm rot="-900000">
            <a:off x="3377973" y="1464932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Oval 89"/>
          <p:cNvSpPr/>
          <p:nvPr/>
        </p:nvSpPr>
        <p:spPr>
          <a:xfrm>
            <a:off x="3712481" y="190476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Oval 89"/>
          <p:cNvSpPr/>
          <p:nvPr/>
        </p:nvSpPr>
        <p:spPr>
          <a:xfrm rot="-900000">
            <a:off x="2888440" y="2046159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Rectangle 91"/>
          <p:cNvSpPr/>
          <p:nvPr/>
        </p:nvSpPr>
        <p:spPr>
          <a:xfrm rot="900000">
            <a:off x="4755173" y="3129895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1"/>
          <p:cNvSpPr/>
          <p:nvPr/>
        </p:nvSpPr>
        <p:spPr>
          <a:xfrm>
            <a:off x="5062229" y="187165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Oval 89"/>
          <p:cNvSpPr/>
          <p:nvPr/>
        </p:nvSpPr>
        <p:spPr>
          <a:xfrm rot="-900000">
            <a:off x="4279429" y="357417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Oval 89"/>
          <p:cNvSpPr/>
          <p:nvPr/>
        </p:nvSpPr>
        <p:spPr>
          <a:xfrm>
            <a:off x="5644384" y="221515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1" name="Rectangle 91"/>
          <p:cNvSpPr/>
          <p:nvPr/>
        </p:nvSpPr>
        <p:spPr>
          <a:xfrm rot="-900000">
            <a:off x="3259857" y="2897829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ectangle 91"/>
          <p:cNvSpPr/>
          <p:nvPr/>
        </p:nvSpPr>
        <p:spPr>
          <a:xfrm rot="-900000">
            <a:off x="5164325" y="31299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Oval 89"/>
          <p:cNvSpPr/>
          <p:nvPr/>
        </p:nvSpPr>
        <p:spPr>
          <a:xfrm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Oval 89"/>
          <p:cNvSpPr/>
          <p:nvPr/>
        </p:nvSpPr>
        <p:spPr>
          <a:xfrm rot="900000"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Rectangle 91"/>
          <p:cNvSpPr/>
          <p:nvPr/>
        </p:nvSpPr>
        <p:spPr>
          <a:xfrm>
            <a:off x="4051066" y="253270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Rectangle 91"/>
          <p:cNvSpPr/>
          <p:nvPr/>
        </p:nvSpPr>
        <p:spPr>
          <a:xfrm>
            <a:off x="4523645" y="22214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Oval 89"/>
          <p:cNvSpPr/>
          <p:nvPr/>
        </p:nvSpPr>
        <p:spPr>
          <a:xfrm>
            <a:off x="5205168" y="349780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Oval 89"/>
          <p:cNvSpPr/>
          <p:nvPr/>
        </p:nvSpPr>
        <p:spPr>
          <a:xfrm rot="-900000">
            <a:off x="5926468" y="241923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ectangle 91"/>
          <p:cNvSpPr/>
          <p:nvPr/>
        </p:nvSpPr>
        <p:spPr>
          <a:xfrm>
            <a:off x="5627398" y="270741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ectangle 91"/>
          <p:cNvSpPr/>
          <p:nvPr/>
        </p:nvSpPr>
        <p:spPr>
          <a:xfrm rot="-900000">
            <a:off x="3273815" y="188958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Oval 89"/>
          <p:cNvSpPr/>
          <p:nvPr/>
        </p:nvSpPr>
        <p:spPr>
          <a:xfrm>
            <a:off x="5115962" y="265015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Oval 89"/>
          <p:cNvSpPr/>
          <p:nvPr/>
        </p:nvSpPr>
        <p:spPr>
          <a:xfrm>
            <a:off x="3820140" y="335577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91"/>
          <p:cNvSpPr/>
          <p:nvPr/>
        </p:nvSpPr>
        <p:spPr>
          <a:xfrm>
            <a:off x="4052983" y="334803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Rectangle 91"/>
          <p:cNvSpPr/>
          <p:nvPr/>
        </p:nvSpPr>
        <p:spPr>
          <a:xfrm rot="900000">
            <a:off x="4828445" y="2526265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Oval 89"/>
          <p:cNvSpPr/>
          <p:nvPr/>
        </p:nvSpPr>
        <p:spPr>
          <a:xfrm rot="-900000">
            <a:off x="3986824" y="285075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Oval 89"/>
          <p:cNvSpPr/>
          <p:nvPr/>
        </p:nvSpPr>
        <p:spPr>
          <a:xfrm>
            <a:off x="4566759" y="318944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Rectangle 91"/>
          <p:cNvSpPr/>
          <p:nvPr/>
        </p:nvSpPr>
        <p:spPr>
          <a:xfrm>
            <a:off x="4339979" y="29261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Rectangle 91"/>
          <p:cNvSpPr/>
          <p:nvPr/>
        </p:nvSpPr>
        <p:spPr>
          <a:xfrm>
            <a:off x="5164325" y="156247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89"/>
          <p:cNvSpPr/>
          <p:nvPr/>
        </p:nvSpPr>
        <p:spPr>
          <a:xfrm>
            <a:off x="3986826" y="156664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Oval 89"/>
          <p:cNvSpPr/>
          <p:nvPr/>
        </p:nvSpPr>
        <p:spPr>
          <a:xfrm>
            <a:off x="3795123" y="144502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Rectangle 91"/>
          <p:cNvSpPr/>
          <p:nvPr/>
        </p:nvSpPr>
        <p:spPr>
          <a:xfrm rot="-900000">
            <a:off x="4333080" y="155190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ectangle 91"/>
          <p:cNvSpPr/>
          <p:nvPr/>
        </p:nvSpPr>
        <p:spPr>
          <a:xfrm>
            <a:off x="4437249" y="13543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89"/>
          <p:cNvSpPr/>
          <p:nvPr/>
        </p:nvSpPr>
        <p:spPr>
          <a:xfrm>
            <a:off x="4870479" y="183538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Oval 89"/>
          <p:cNvSpPr/>
          <p:nvPr/>
        </p:nvSpPr>
        <p:spPr>
          <a:xfrm>
            <a:off x="4139226" y="1719046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Rectangle 91"/>
          <p:cNvSpPr/>
          <p:nvPr/>
        </p:nvSpPr>
        <p:spPr>
          <a:xfrm rot="-900000">
            <a:off x="4605029" y="17148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ectangle 91"/>
          <p:cNvSpPr/>
          <p:nvPr/>
        </p:nvSpPr>
        <p:spPr>
          <a:xfrm rot="900000">
            <a:off x="5469125" y="18672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Oval 89"/>
          <p:cNvSpPr/>
          <p:nvPr/>
        </p:nvSpPr>
        <p:spPr>
          <a:xfrm rot="900000">
            <a:off x="4384494" y="3358802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8" name="Oval 89"/>
          <p:cNvSpPr/>
          <p:nvPr/>
        </p:nvSpPr>
        <p:spPr>
          <a:xfrm>
            <a:off x="4585931" y="2681630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9" name="Rectangle 91"/>
          <p:cNvSpPr/>
          <p:nvPr/>
        </p:nvSpPr>
        <p:spPr>
          <a:xfrm rot="-900000">
            <a:off x="4833927" y="2156470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Rectangle 91"/>
          <p:cNvSpPr/>
          <p:nvPr/>
        </p:nvSpPr>
        <p:spPr>
          <a:xfrm>
            <a:off x="5621525" y="2019676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Oval 89"/>
          <p:cNvSpPr/>
          <p:nvPr/>
        </p:nvSpPr>
        <p:spPr>
          <a:xfrm rot="900000">
            <a:off x="4619999" y="2011605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2" name="Oval 89"/>
          <p:cNvSpPr/>
          <p:nvPr/>
        </p:nvSpPr>
        <p:spPr>
          <a:xfrm>
            <a:off x="5516353" y="344686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Rectangle 91"/>
          <p:cNvSpPr/>
          <p:nvPr/>
        </p:nvSpPr>
        <p:spPr>
          <a:xfrm>
            <a:off x="3598317" y="2887442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Rectangle 91"/>
          <p:cNvSpPr/>
          <p:nvPr/>
        </p:nvSpPr>
        <p:spPr>
          <a:xfrm rot="900000">
            <a:off x="5316725" y="2269827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Oval 89"/>
          <p:cNvSpPr/>
          <p:nvPr/>
        </p:nvSpPr>
        <p:spPr>
          <a:xfrm>
            <a:off x="4596426" y="2176248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Oval 89"/>
          <p:cNvSpPr/>
          <p:nvPr/>
        </p:nvSpPr>
        <p:spPr>
          <a:xfrm>
            <a:off x="4596426" y="2176249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7" name="Rectangle 91"/>
          <p:cNvSpPr/>
          <p:nvPr/>
        </p:nvSpPr>
        <p:spPr>
          <a:xfrm>
            <a:off x="5062229" y="21720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ectangle 91"/>
          <p:cNvSpPr/>
          <p:nvPr/>
        </p:nvSpPr>
        <p:spPr>
          <a:xfrm rot="-900000">
            <a:off x="5357568" y="26399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Oval 89"/>
          <p:cNvSpPr/>
          <p:nvPr/>
        </p:nvSpPr>
        <p:spPr>
          <a:xfrm rot="900000">
            <a:off x="4346756" y="255248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Oval 89"/>
          <p:cNvSpPr/>
          <p:nvPr/>
        </p:nvSpPr>
        <p:spPr>
          <a:xfrm rot="900000">
            <a:off x="4861045" y="120285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2" name="Oval 89"/>
          <p:cNvSpPr/>
          <p:nvPr/>
        </p:nvSpPr>
        <p:spPr>
          <a:xfrm rot="-900000">
            <a:off x="5562198" y="302863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3" name="Rectangle 91"/>
          <p:cNvSpPr/>
          <p:nvPr/>
        </p:nvSpPr>
        <p:spPr>
          <a:xfrm rot="-900000">
            <a:off x="5050781" y="373209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Oval 89"/>
          <p:cNvSpPr/>
          <p:nvPr/>
        </p:nvSpPr>
        <p:spPr>
          <a:xfrm rot="900000">
            <a:off x="3119082" y="327778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5" name="Rectangle 91"/>
          <p:cNvSpPr/>
          <p:nvPr/>
        </p:nvSpPr>
        <p:spPr>
          <a:xfrm>
            <a:off x="3519108" y="3168373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Oval 89"/>
          <p:cNvSpPr/>
          <p:nvPr/>
        </p:nvSpPr>
        <p:spPr>
          <a:xfrm rot="-900000">
            <a:off x="3576282" y="373498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7" name="Oval 89"/>
          <p:cNvSpPr/>
          <p:nvPr/>
        </p:nvSpPr>
        <p:spPr>
          <a:xfrm>
            <a:off x="3520645" y="230755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9" name="Rectangle 91"/>
          <p:cNvSpPr/>
          <p:nvPr/>
        </p:nvSpPr>
        <p:spPr>
          <a:xfrm>
            <a:off x="3906763" y="362878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Oval 89"/>
          <p:cNvSpPr/>
          <p:nvPr/>
        </p:nvSpPr>
        <p:spPr>
          <a:xfrm>
            <a:off x="4732036" y="377378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1" name="Oval 89"/>
          <p:cNvSpPr/>
          <p:nvPr/>
        </p:nvSpPr>
        <p:spPr>
          <a:xfrm>
            <a:off x="4756877" y="279288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Rectangle 91"/>
          <p:cNvSpPr/>
          <p:nvPr/>
        </p:nvSpPr>
        <p:spPr>
          <a:xfrm rot="900000">
            <a:off x="3060359" y="110439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89"/>
          <p:cNvSpPr/>
          <p:nvPr/>
        </p:nvSpPr>
        <p:spPr>
          <a:xfrm>
            <a:off x="3997195" y="100312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4" name="Rectangle 91"/>
          <p:cNvSpPr/>
          <p:nvPr/>
        </p:nvSpPr>
        <p:spPr>
          <a:xfrm rot="-900000">
            <a:off x="6227796" y="3405611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ectangle 91"/>
          <p:cNvSpPr/>
          <p:nvPr/>
        </p:nvSpPr>
        <p:spPr>
          <a:xfrm rot="-900000">
            <a:off x="6613676" y="199661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Oval 89"/>
          <p:cNvSpPr/>
          <p:nvPr/>
        </p:nvSpPr>
        <p:spPr>
          <a:xfrm rot="-900000">
            <a:off x="6072594" y="3689406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7" name="Oval 89"/>
          <p:cNvSpPr/>
          <p:nvPr/>
        </p:nvSpPr>
        <p:spPr>
          <a:xfrm>
            <a:off x="3688313" y="125913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8" name="Oval 89"/>
          <p:cNvSpPr/>
          <p:nvPr/>
        </p:nvSpPr>
        <p:spPr>
          <a:xfrm>
            <a:off x="6497851" y="302440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9" name="Oval 89"/>
          <p:cNvSpPr/>
          <p:nvPr/>
        </p:nvSpPr>
        <p:spPr>
          <a:xfrm>
            <a:off x="6559149" y="254410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1" name="Rectangle 91"/>
          <p:cNvSpPr/>
          <p:nvPr/>
        </p:nvSpPr>
        <p:spPr>
          <a:xfrm rot="-900000">
            <a:off x="2968206" y="2603164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Rectangle 91"/>
          <p:cNvSpPr/>
          <p:nvPr/>
        </p:nvSpPr>
        <p:spPr>
          <a:xfrm rot="900000">
            <a:off x="5406108" y="111971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Oval 89"/>
          <p:cNvSpPr/>
          <p:nvPr/>
        </p:nvSpPr>
        <p:spPr>
          <a:xfrm>
            <a:off x="6043672" y="200631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4" name="Rectangle 91"/>
          <p:cNvSpPr/>
          <p:nvPr/>
        </p:nvSpPr>
        <p:spPr>
          <a:xfrm rot="900000">
            <a:off x="6104620" y="144966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Oval 89"/>
          <p:cNvSpPr/>
          <p:nvPr/>
        </p:nvSpPr>
        <p:spPr>
          <a:xfrm>
            <a:off x="6082543" y="283292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6" name="Oval 89"/>
          <p:cNvSpPr/>
          <p:nvPr/>
        </p:nvSpPr>
        <p:spPr>
          <a:xfrm>
            <a:off x="2936484" y="172901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7" name="Oval 89"/>
          <p:cNvSpPr/>
          <p:nvPr/>
        </p:nvSpPr>
        <p:spPr>
          <a:xfrm>
            <a:off x="6310119" y="2617845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8" name="Oval 89"/>
          <p:cNvSpPr/>
          <p:nvPr/>
        </p:nvSpPr>
        <p:spPr>
          <a:xfrm>
            <a:off x="4700144" y="110241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9" name="Oval 89"/>
          <p:cNvSpPr/>
          <p:nvPr/>
        </p:nvSpPr>
        <p:spPr>
          <a:xfrm>
            <a:off x="5735776" y="3678581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0" name="Oval 89"/>
          <p:cNvSpPr/>
          <p:nvPr/>
        </p:nvSpPr>
        <p:spPr>
          <a:xfrm>
            <a:off x="5979938" y="344686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1" name="Oval 89"/>
          <p:cNvSpPr/>
          <p:nvPr/>
        </p:nvSpPr>
        <p:spPr>
          <a:xfrm>
            <a:off x="2780198" y="302791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2" name="Rectangle 91"/>
          <p:cNvSpPr/>
          <p:nvPr/>
        </p:nvSpPr>
        <p:spPr>
          <a:xfrm rot="900000">
            <a:off x="2428849" y="2803314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Oval 89"/>
          <p:cNvSpPr/>
          <p:nvPr/>
        </p:nvSpPr>
        <p:spPr>
          <a:xfrm>
            <a:off x="2787303" y="339803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5" name="Rectangle 91"/>
          <p:cNvSpPr/>
          <p:nvPr/>
        </p:nvSpPr>
        <p:spPr>
          <a:xfrm rot="900000">
            <a:off x="2826647" y="359619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Rectangle 91"/>
          <p:cNvSpPr/>
          <p:nvPr/>
        </p:nvSpPr>
        <p:spPr>
          <a:xfrm rot="-900000">
            <a:off x="2592781" y="1943742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Oval 89"/>
          <p:cNvSpPr/>
          <p:nvPr/>
        </p:nvSpPr>
        <p:spPr>
          <a:xfrm>
            <a:off x="2538254" y="249123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8" name="Rectangle 91"/>
          <p:cNvSpPr/>
          <p:nvPr/>
        </p:nvSpPr>
        <p:spPr>
          <a:xfrm rot="-900000">
            <a:off x="5852793" y="394899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Oval 89"/>
          <p:cNvSpPr/>
          <p:nvPr/>
        </p:nvSpPr>
        <p:spPr>
          <a:xfrm>
            <a:off x="6391919" y="383408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0" name="Rectangle 91"/>
          <p:cNvSpPr/>
          <p:nvPr/>
        </p:nvSpPr>
        <p:spPr>
          <a:xfrm rot="-900000">
            <a:off x="2760924" y="1222848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Oval 89"/>
          <p:cNvSpPr/>
          <p:nvPr/>
        </p:nvSpPr>
        <p:spPr>
          <a:xfrm>
            <a:off x="2706397" y="1770338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259806" y="2304603"/>
            <a:ext cx="1926735" cy="863358"/>
            <a:chOff x="803640" y="3362835"/>
            <a:chExt cx="2059657" cy="863358"/>
          </a:xfrm>
        </p:grpSpPr>
        <p:sp>
          <p:nvSpPr>
            <p:cNvPr id="183" name="TextBox 18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57033" y="3705435"/>
            <a:ext cx="1926735" cy="863358"/>
            <a:chOff x="803640" y="3362835"/>
            <a:chExt cx="2059657" cy="863358"/>
          </a:xfrm>
        </p:grpSpPr>
        <p:sp>
          <p:nvSpPr>
            <p:cNvPr id="186" name="TextBox 18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557033" y="1142952"/>
            <a:ext cx="1926735" cy="863358"/>
            <a:chOff x="803640" y="3362835"/>
            <a:chExt cx="2059657" cy="863358"/>
          </a:xfrm>
        </p:grpSpPr>
        <p:sp>
          <p:nvSpPr>
            <p:cNvPr id="189" name="TextBox 18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037753" y="2301192"/>
            <a:ext cx="1926735" cy="863358"/>
            <a:chOff x="803640" y="3362835"/>
            <a:chExt cx="2059657" cy="863358"/>
          </a:xfrm>
        </p:grpSpPr>
        <p:sp>
          <p:nvSpPr>
            <p:cNvPr id="192" name="TextBox 19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677713" y="3702024"/>
            <a:ext cx="1926735" cy="863358"/>
            <a:chOff x="803640" y="3362835"/>
            <a:chExt cx="2059657" cy="863358"/>
          </a:xfrm>
        </p:grpSpPr>
        <p:sp>
          <p:nvSpPr>
            <p:cNvPr id="195" name="TextBox 19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6677713" y="1139541"/>
            <a:ext cx="1926735" cy="863358"/>
            <a:chOff x="803640" y="3362835"/>
            <a:chExt cx="2059657" cy="863358"/>
          </a:xfrm>
        </p:grpSpPr>
        <p:sp>
          <p:nvSpPr>
            <p:cNvPr id="198" name="TextBox 19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789224" y="3122553"/>
            <a:ext cx="2440058" cy="1587592"/>
            <a:chOff x="5868144" y="3002906"/>
            <a:chExt cx="2440058" cy="1587592"/>
          </a:xfrm>
          <a:solidFill>
            <a:schemeClr val="accent1">
              <a:alpha val="7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Rounded Rectangle 8"/>
          <p:cNvSpPr/>
          <p:nvPr/>
        </p:nvSpPr>
        <p:spPr>
          <a:xfrm>
            <a:off x="262778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32837" y="3122553"/>
            <a:ext cx="2440058" cy="1587592"/>
            <a:chOff x="5868144" y="3002906"/>
            <a:chExt cx="2440058" cy="1587592"/>
          </a:xfrm>
          <a:solidFill>
            <a:schemeClr val="accent4">
              <a:alpha val="7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8"/>
          <p:cNvSpPr/>
          <p:nvPr/>
        </p:nvSpPr>
        <p:spPr>
          <a:xfrm>
            <a:off x="569890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 flipH="1">
            <a:off x="416334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3" name="Rounded Rectangle 8"/>
          <p:cNvSpPr/>
          <p:nvPr/>
        </p:nvSpPr>
        <p:spPr>
          <a:xfrm flipH="1">
            <a:off x="723446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791672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2807335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Easy to change colors, photos and Text. Get a modern PowerPoint  Presentation that is beautifully designed.  Easy to change colors, photos and Text.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141962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49216" y="1574645"/>
            <a:ext cx="1246898" cy="1232690"/>
            <a:chOff x="803640" y="3362835"/>
            <a:chExt cx="2059657" cy="1232690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84776" y="1574645"/>
            <a:ext cx="1246898" cy="1232690"/>
            <a:chOff x="803640" y="3362835"/>
            <a:chExt cx="2059657" cy="123269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20336" y="1574645"/>
            <a:ext cx="1246898" cy="1232690"/>
            <a:chOff x="803640" y="3362835"/>
            <a:chExt cx="2059657" cy="1232690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55896" y="1574645"/>
            <a:ext cx="1246898" cy="1232690"/>
            <a:chOff x="803640" y="3362835"/>
            <a:chExt cx="2059657" cy="1232690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31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5980" y="486098"/>
            <a:ext cx="3272009" cy="730940"/>
            <a:chOff x="2175371" y="1762964"/>
            <a:chExt cx="5040560" cy="730940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5980" y="1596852"/>
            <a:ext cx="3272009" cy="730940"/>
            <a:chOff x="2175371" y="1762964"/>
            <a:chExt cx="5040560" cy="730940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5980" y="2707606"/>
            <a:ext cx="3272009" cy="730940"/>
            <a:chOff x="2175371" y="1762964"/>
            <a:chExt cx="5040560" cy="730940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18359"/>
            <a:ext cx="3272009" cy="730940"/>
            <a:chOff x="2175371" y="1762964"/>
            <a:chExt cx="5040560" cy="730940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218689E-E9D7-48B5-8657-388D4CA9B61D}"/>
              </a:ext>
            </a:extLst>
          </p:cNvPr>
          <p:cNvGrpSpPr/>
          <p:nvPr/>
        </p:nvGrpSpPr>
        <p:grpSpPr>
          <a:xfrm>
            <a:off x="2269514" y="1113578"/>
            <a:ext cx="4394508" cy="2563687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304" name="Freeform 8">
              <a:extLst>
                <a:ext uri="{FF2B5EF4-FFF2-40B4-BE49-F238E27FC236}">
                  <a16:creationId xmlns:a16="http://schemas.microsoft.com/office/drawing/2014/main" id="{434F9EB4-4C01-4568-BDC2-BC2125394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9">
              <a:extLst>
                <a:ext uri="{FF2B5EF4-FFF2-40B4-BE49-F238E27FC236}">
                  <a16:creationId xmlns:a16="http://schemas.microsoft.com/office/drawing/2014/main" id="{FCD4DA0A-A08F-4FC5-B347-D58E13769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10">
              <a:extLst>
                <a:ext uri="{FF2B5EF4-FFF2-40B4-BE49-F238E27FC236}">
                  <a16:creationId xmlns:a16="http://schemas.microsoft.com/office/drawing/2014/main" id="{5FC5F2A2-74FA-42C8-8DA8-35DA991D5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11">
              <a:extLst>
                <a:ext uri="{FF2B5EF4-FFF2-40B4-BE49-F238E27FC236}">
                  <a16:creationId xmlns:a16="http://schemas.microsoft.com/office/drawing/2014/main" id="{64ADF4D2-55BF-413F-B8A4-9F530A5E6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899855662"/>
              </p:ext>
            </p:extLst>
          </p:nvPr>
        </p:nvGraphicFramePr>
        <p:xfrm>
          <a:off x="395536" y="4212005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9204" y="4266495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05333" y="3649255"/>
            <a:ext cx="252710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53040" y="4266495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8012" y="4266495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9072" y="3649255"/>
            <a:ext cx="2527107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57203" y="3649255"/>
            <a:ext cx="2527107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01" name="Chart 9">
            <a:extLst>
              <a:ext uri="{FF2B5EF4-FFF2-40B4-BE49-F238E27FC236}">
                <a16:creationId xmlns:a16="http://schemas.microsoft.com/office/drawing/2014/main" id="{171E7D74-B6C0-4617-9370-507A0986D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400236"/>
              </p:ext>
            </p:extLst>
          </p:nvPr>
        </p:nvGraphicFramePr>
        <p:xfrm>
          <a:off x="3167844" y="4212005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2" name="Chart 9">
            <a:extLst>
              <a:ext uri="{FF2B5EF4-FFF2-40B4-BE49-F238E27FC236}">
                <a16:creationId xmlns:a16="http://schemas.microsoft.com/office/drawing/2014/main" id="{24AFCF48-3E15-4A99-A736-AC950458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125611"/>
              </p:ext>
            </p:extLst>
          </p:nvPr>
        </p:nvGraphicFramePr>
        <p:xfrm>
          <a:off x="5940152" y="4212005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6414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2411760" y="363355"/>
            <a:ext cx="2088232" cy="14163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760" y="1851670"/>
            <a:ext cx="2088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 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2DBA56-5283-45A9-BD1A-BB539C8C55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A99D950-06C3-449E-8C35-56AC840B414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80602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48354" y="2198709"/>
            <a:ext cx="1032576" cy="1685087"/>
            <a:chOff x="915494" y="1967970"/>
            <a:chExt cx="1032576" cy="1685087"/>
          </a:xfrm>
          <a:solidFill>
            <a:schemeClr val="accent2"/>
          </a:solidFill>
        </p:grpSpPr>
        <p:sp>
          <p:nvSpPr>
            <p:cNvPr id="8" name="Rectangle 7"/>
            <p:cNvSpPr/>
            <p:nvPr/>
          </p:nvSpPr>
          <p:spPr>
            <a:xfrm rot="16200000">
              <a:off x="1346205" y="3051192"/>
              <a:ext cx="339471" cy="8642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Up Arrow 4"/>
            <p:cNvSpPr/>
            <p:nvPr/>
          </p:nvSpPr>
          <p:spPr>
            <a:xfrm>
              <a:off x="915494" y="1967970"/>
              <a:ext cx="674364" cy="1685087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Up Arrow 5"/>
          <p:cNvSpPr/>
          <p:nvPr/>
        </p:nvSpPr>
        <p:spPr>
          <a:xfrm>
            <a:off x="3015967" y="2010402"/>
            <a:ext cx="674364" cy="959956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324985" y="2184444"/>
            <a:ext cx="1032959" cy="1699352"/>
            <a:chOff x="3892125" y="1953705"/>
            <a:chExt cx="1032959" cy="1699352"/>
          </a:xfrm>
          <a:solidFill>
            <a:schemeClr val="accent2"/>
          </a:solidFill>
        </p:grpSpPr>
        <p:sp>
          <p:nvSpPr>
            <p:cNvPr id="7" name="Up Arrow 6"/>
            <p:cNvSpPr/>
            <p:nvPr/>
          </p:nvSpPr>
          <p:spPr>
            <a:xfrm>
              <a:off x="4250720" y="1953705"/>
              <a:ext cx="674364" cy="1699352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4154518" y="3051192"/>
              <a:ext cx="339471" cy="8642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66680" y="1340847"/>
            <a:ext cx="1772938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68227" y="2592767"/>
            <a:ext cx="1080120" cy="1232690"/>
            <a:chOff x="803640" y="3362835"/>
            <a:chExt cx="2059657" cy="1232690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6144" y="2592767"/>
            <a:ext cx="1080120" cy="1232690"/>
            <a:chOff x="803640" y="3362835"/>
            <a:chExt cx="2059657" cy="123269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44208" y="1179377"/>
            <a:ext cx="2304256" cy="3120565"/>
            <a:chOff x="467544" y="1233581"/>
            <a:chExt cx="3240360" cy="3120565"/>
          </a:xfrm>
        </p:grpSpPr>
        <p:sp>
          <p:nvSpPr>
            <p:cNvPr id="32" name="TextBox 31"/>
            <p:cNvSpPr txBox="1"/>
            <p:nvPr/>
          </p:nvSpPr>
          <p:spPr>
            <a:xfrm>
              <a:off x="467544" y="1676490"/>
              <a:ext cx="324036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7544" y="1233581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9022EB7-56B3-4E05-BFF0-DF0FD13EE22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24094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97497358"/>
              </p:ext>
            </p:extLst>
          </p:nvPr>
        </p:nvGraphicFramePr>
        <p:xfrm>
          <a:off x="1895872" y="1059582"/>
          <a:ext cx="5352256" cy="3932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4673" y="1779662"/>
            <a:ext cx="1345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   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1563638"/>
            <a:ext cx="23042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pPr algn="r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</p:spTree>
    <p:extLst>
      <p:ext uri="{BB962C8B-B14F-4D97-AF65-F5344CB8AC3E}">
        <p14:creationId xmlns:p14="http://schemas.microsoft.com/office/powerpoint/2010/main" val="3670523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2DC3499-1555-4D06-A13D-20B58295A0D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2901415" y="1131590"/>
            <a:ext cx="3341171" cy="309634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247964" y="1940029"/>
            <a:ext cx="648072" cy="64807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71900" y="2679762"/>
            <a:ext cx="1800200" cy="1298960"/>
            <a:chOff x="803640" y="3362835"/>
            <a:chExt cx="2059657" cy="1298960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64613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Rounded Rectangle 7"/>
          <p:cNvSpPr/>
          <p:nvPr/>
        </p:nvSpPr>
        <p:spPr>
          <a:xfrm>
            <a:off x="4447793" y="2049115"/>
            <a:ext cx="248414" cy="429900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87624" y="434871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990205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68451" y="1268791"/>
            <a:ext cx="5607098" cy="3194490"/>
            <a:chOff x="2133254" y="1345849"/>
            <a:chExt cx="4297306" cy="2448272"/>
          </a:xfrm>
        </p:grpSpPr>
        <p:sp>
          <p:nvSpPr>
            <p:cNvPr id="5" name="Block Arc 4"/>
            <p:cNvSpPr/>
            <p:nvPr/>
          </p:nvSpPr>
          <p:spPr>
            <a:xfrm rot="10800000">
              <a:off x="3982288" y="1345849"/>
              <a:ext cx="2448272" cy="2448272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>
              <a:off x="2133254" y="1345849"/>
              <a:ext cx="2448272" cy="2448272"/>
            </a:xfrm>
            <a:prstGeom prst="blockArc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3982288" y="1345849"/>
              <a:ext cx="2448272" cy="2448272"/>
            </a:xfrm>
            <a:prstGeom prst="blockArc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10800000">
              <a:off x="2133254" y="1345849"/>
              <a:ext cx="2448272" cy="2448272"/>
            </a:xfrm>
            <a:prstGeom prst="blockArc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2214517" y="2350180"/>
              <a:ext cx="428366" cy="43423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ight Triangle 9"/>
            <p:cNvSpPr/>
            <p:nvPr/>
          </p:nvSpPr>
          <p:spPr>
            <a:xfrm rot="8100000">
              <a:off x="4062370" y="2354944"/>
              <a:ext cx="428366" cy="434230"/>
            </a:xfrm>
            <a:prstGeom prst="rt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/>
            <p:cNvSpPr/>
            <p:nvPr/>
          </p:nvSpPr>
          <p:spPr>
            <a:xfrm rot="18900000">
              <a:off x="5911404" y="2350179"/>
              <a:ext cx="428366" cy="43423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18946" y="247692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7000" y="277450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4812" y="23743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0531" y="325738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ck Arc 14"/>
          <p:cNvSpPr/>
          <p:nvPr/>
        </p:nvSpPr>
        <p:spPr>
          <a:xfrm rot="16200000">
            <a:off x="2091306" y="2130823"/>
            <a:ext cx="297544" cy="2977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4315931" y="3260454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759369" y="1988114"/>
            <a:ext cx="210431" cy="4003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6670008" y="3640434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79660" y="1414982"/>
            <a:ext cx="1793106" cy="673514"/>
            <a:chOff x="2113657" y="4283314"/>
            <a:chExt cx="3647460" cy="673514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56123" y="1414982"/>
            <a:ext cx="1793106" cy="673514"/>
            <a:chOff x="2113657" y="4283314"/>
            <a:chExt cx="3647460" cy="673514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79660" y="3683669"/>
            <a:ext cx="1793106" cy="673514"/>
            <a:chOff x="2113657" y="4283314"/>
            <a:chExt cx="3647460" cy="673514"/>
          </a:xfrm>
        </p:grpSpPr>
        <p:sp>
          <p:nvSpPr>
            <p:cNvPr id="27" name="TextBox 26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56123" y="3631913"/>
            <a:ext cx="1793106" cy="673514"/>
            <a:chOff x="2113657" y="4283314"/>
            <a:chExt cx="3647460" cy="673514"/>
          </a:xfrm>
        </p:grpSpPr>
        <p:sp>
          <p:nvSpPr>
            <p:cNvPr id="30" name="TextBox 29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11338" y="2394887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54092" y="2428465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1338" y="987574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1338" y="3940640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07477" y="987574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07477" y="3940640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217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419389" y="411510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986" y="2061649"/>
            <a:ext cx="2256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5683475" y="547151"/>
            <a:ext cx="2808312" cy="8004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Designed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24206" y="1411708"/>
            <a:ext cx="1280242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3475" y="3147814"/>
            <a:ext cx="1280242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789FD1-17E4-44FD-ABE8-647A6221EE2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3DC6C0C-0E56-4A9F-B079-5832EE1FBB5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01834DA6-D1A4-4E52-BBAB-FD242E1E609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697155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99592" y="1275606"/>
            <a:ext cx="3447988" cy="3447988"/>
            <a:chOff x="1628068" y="539750"/>
            <a:chExt cx="4063999" cy="4063999"/>
          </a:xfrm>
        </p:grpSpPr>
        <p:sp>
          <p:nvSpPr>
            <p:cNvPr id="6" name="Freeform 5"/>
            <p:cNvSpPr/>
            <p:nvPr/>
          </p:nvSpPr>
          <p:spPr>
            <a:xfrm>
              <a:off x="1628068" y="539750"/>
              <a:ext cx="4063999" cy="4063999"/>
            </a:xfrm>
            <a:custGeom>
              <a:avLst/>
              <a:gdLst>
                <a:gd name="connsiteX0" fmla="*/ 0 w 4063999"/>
                <a:gd name="connsiteY0" fmla="*/ 2032000 h 4063999"/>
                <a:gd name="connsiteX1" fmla="*/ 2032000 w 4063999"/>
                <a:gd name="connsiteY1" fmla="*/ 0 h 4063999"/>
                <a:gd name="connsiteX2" fmla="*/ 4064000 w 4063999"/>
                <a:gd name="connsiteY2" fmla="*/ 2032000 h 4063999"/>
                <a:gd name="connsiteX3" fmla="*/ 2032000 w 4063999"/>
                <a:gd name="connsiteY3" fmla="*/ 4064000 h 4063999"/>
                <a:gd name="connsiteX4" fmla="*/ 0 w 4063999"/>
                <a:gd name="connsiteY4" fmla="*/ 2032000 h 406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999" h="4063999">
                  <a:moveTo>
                    <a:pt x="0" y="2032000"/>
                  </a:moveTo>
                  <a:cubicBezTo>
                    <a:pt x="0" y="909757"/>
                    <a:pt x="909757" y="0"/>
                    <a:pt x="2032000" y="0"/>
                  </a:cubicBezTo>
                  <a:cubicBezTo>
                    <a:pt x="3154243" y="0"/>
                    <a:pt x="4064000" y="909757"/>
                    <a:pt x="4064000" y="2032000"/>
                  </a:cubicBezTo>
                  <a:cubicBezTo>
                    <a:pt x="4064000" y="3154243"/>
                    <a:pt x="3154243" y="4064000"/>
                    <a:pt x="2032000" y="4064000"/>
                  </a:cubicBezTo>
                  <a:cubicBezTo>
                    <a:pt x="909757" y="4064000"/>
                    <a:pt x="0" y="3154243"/>
                    <a:pt x="0" y="2032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4756" tIns="324103" rIns="1584757" bIns="3372104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7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034467" y="1352549"/>
              <a:ext cx="3251200" cy="3251200"/>
            </a:xfrm>
            <a:custGeom>
              <a:avLst/>
              <a:gdLst>
                <a:gd name="connsiteX0" fmla="*/ 0 w 3251200"/>
                <a:gd name="connsiteY0" fmla="*/ 1625600 h 3251200"/>
                <a:gd name="connsiteX1" fmla="*/ 1625600 w 3251200"/>
                <a:gd name="connsiteY1" fmla="*/ 0 h 3251200"/>
                <a:gd name="connsiteX2" fmla="*/ 3251200 w 3251200"/>
                <a:gd name="connsiteY2" fmla="*/ 1625600 h 3251200"/>
                <a:gd name="connsiteX3" fmla="*/ 1625600 w 3251200"/>
                <a:gd name="connsiteY3" fmla="*/ 3251200 h 3251200"/>
                <a:gd name="connsiteX4" fmla="*/ 0 w 3251200"/>
                <a:gd name="connsiteY4" fmla="*/ 1625600 h 32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200" h="3251200">
                  <a:moveTo>
                    <a:pt x="0" y="1625600"/>
                  </a:moveTo>
                  <a:cubicBezTo>
                    <a:pt x="0" y="727806"/>
                    <a:pt x="727806" y="0"/>
                    <a:pt x="1625600" y="0"/>
                  </a:cubicBezTo>
                  <a:cubicBezTo>
                    <a:pt x="2523394" y="0"/>
                    <a:pt x="3251200" y="727806"/>
                    <a:pt x="3251200" y="1625600"/>
                  </a:cubicBezTo>
                  <a:cubicBezTo>
                    <a:pt x="3251200" y="2523394"/>
                    <a:pt x="2523394" y="3251200"/>
                    <a:pt x="1625600" y="3251200"/>
                  </a:cubicBezTo>
                  <a:cubicBezTo>
                    <a:pt x="727806" y="3251200"/>
                    <a:pt x="0" y="2523394"/>
                    <a:pt x="0" y="1625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1245" tIns="308864" rIns="1171245" bIns="2584704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440867" y="2165349"/>
              <a:ext cx="2438400" cy="2438400"/>
            </a:xfrm>
            <a:custGeom>
              <a:avLst/>
              <a:gdLst>
                <a:gd name="connsiteX0" fmla="*/ 0 w 2438400"/>
                <a:gd name="connsiteY0" fmla="*/ 1219200 h 2438400"/>
                <a:gd name="connsiteX1" fmla="*/ 1219200 w 2438400"/>
                <a:gd name="connsiteY1" fmla="*/ 0 h 2438400"/>
                <a:gd name="connsiteX2" fmla="*/ 2438400 w 2438400"/>
                <a:gd name="connsiteY2" fmla="*/ 1219200 h 2438400"/>
                <a:gd name="connsiteX3" fmla="*/ 1219200 w 2438400"/>
                <a:gd name="connsiteY3" fmla="*/ 2438400 h 2438400"/>
                <a:gd name="connsiteX4" fmla="*/ 0 w 2438400"/>
                <a:gd name="connsiteY4" fmla="*/ 12192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438400">
                  <a:moveTo>
                    <a:pt x="0" y="1219200"/>
                  </a:moveTo>
                  <a:cubicBezTo>
                    <a:pt x="0" y="545854"/>
                    <a:pt x="545854" y="0"/>
                    <a:pt x="1219200" y="0"/>
                  </a:cubicBezTo>
                  <a:cubicBezTo>
                    <a:pt x="1892546" y="0"/>
                    <a:pt x="2438400" y="545854"/>
                    <a:pt x="2438400" y="1219200"/>
                  </a:cubicBezTo>
                  <a:cubicBezTo>
                    <a:pt x="2438400" y="1892546"/>
                    <a:pt x="1892546" y="2438400"/>
                    <a:pt x="1219200" y="2438400"/>
                  </a:cubicBezTo>
                  <a:cubicBezTo>
                    <a:pt x="545854" y="2438400"/>
                    <a:pt x="0" y="1892546"/>
                    <a:pt x="0" y="1219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7733" tIns="289560" rIns="757733" bIns="1813560" numCol="1" spcCol="127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5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847267" y="2978149"/>
              <a:ext cx="1625600" cy="1625600"/>
            </a:xfrm>
            <a:custGeom>
              <a:avLst/>
              <a:gdLst>
                <a:gd name="connsiteX0" fmla="*/ 0 w 1625600"/>
                <a:gd name="connsiteY0" fmla="*/ 812800 h 1625600"/>
                <a:gd name="connsiteX1" fmla="*/ 812800 w 1625600"/>
                <a:gd name="connsiteY1" fmla="*/ 0 h 1625600"/>
                <a:gd name="connsiteX2" fmla="*/ 1625600 w 1625600"/>
                <a:gd name="connsiteY2" fmla="*/ 812800 h 1625600"/>
                <a:gd name="connsiteX3" fmla="*/ 812800 w 1625600"/>
                <a:gd name="connsiteY3" fmla="*/ 1625600 h 1625600"/>
                <a:gd name="connsiteX4" fmla="*/ 0 w 1625600"/>
                <a:gd name="connsiteY4" fmla="*/ 8128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600" h="1625600">
                  <a:moveTo>
                    <a:pt x="0" y="812800"/>
                  </a:moveTo>
                  <a:cubicBezTo>
                    <a:pt x="0" y="363903"/>
                    <a:pt x="363903" y="0"/>
                    <a:pt x="812800" y="0"/>
                  </a:cubicBezTo>
                  <a:cubicBezTo>
                    <a:pt x="1261697" y="0"/>
                    <a:pt x="1625600" y="363903"/>
                    <a:pt x="1625600" y="812800"/>
                  </a:cubicBezTo>
                  <a:cubicBezTo>
                    <a:pt x="1625600" y="1261697"/>
                    <a:pt x="1261697" y="1625600"/>
                    <a:pt x="812800" y="1625600"/>
                  </a:cubicBezTo>
                  <a:cubicBezTo>
                    <a:pt x="363903" y="1625600"/>
                    <a:pt x="0" y="1261697"/>
                    <a:pt x="0" y="81280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1640" tIns="569976" rIns="401640" bIns="569976" numCol="1" spcCol="1270" anchor="ctr" anchorCtr="0">
              <a:noAutofit/>
            </a:bodyPr>
            <a:lstStyle/>
            <a:p>
              <a:pPr lvl="0" algn="ctr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300" kern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90030" y="3864719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0030" y="2925872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0030" y="2156302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0030" y="1491630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87824" y="1660907"/>
            <a:ext cx="2376264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87824" y="2451937"/>
            <a:ext cx="2376264" cy="0"/>
          </a:xfrm>
          <a:prstGeom prst="straightConnector1">
            <a:avLst/>
          </a:prstGeom>
          <a:ln w="25400">
            <a:gradFill>
              <a:gsLst>
                <a:gs pos="0">
                  <a:schemeClr val="accent2">
                    <a:lumMod val="90000"/>
                    <a:lumOff val="10000"/>
                  </a:schemeClr>
                </a:gs>
                <a:gs pos="100000">
                  <a:schemeClr val="accent2">
                    <a:lumMod val="90000"/>
                    <a:lumOff val="10000"/>
                  </a:schemeClr>
                </a:gs>
              </a:gsLst>
              <a:lin ang="54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87824" y="3242967"/>
            <a:ext cx="2376264" cy="0"/>
          </a:xfrm>
          <a:prstGeom prst="straightConnector1">
            <a:avLst/>
          </a:prstGeom>
          <a:ln w="25400">
            <a:gradFill>
              <a:gsLst>
                <a:gs pos="0">
                  <a:schemeClr val="accent3">
                    <a:lumMod val="90000"/>
                    <a:lumOff val="10000"/>
                  </a:schemeClr>
                </a:gs>
                <a:gs pos="100000">
                  <a:schemeClr val="accent3">
                    <a:lumMod val="90000"/>
                    <a:lumOff val="10000"/>
                  </a:schemeClr>
                </a:gs>
              </a:gsLst>
              <a:lin ang="54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7824" y="4033996"/>
            <a:ext cx="2376264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542967" y="2112591"/>
            <a:ext cx="3024336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42967" y="1321561"/>
            <a:ext cx="3024336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42967" y="2903621"/>
            <a:ext cx="3024336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42967" y="3694650"/>
            <a:ext cx="3024336" cy="678692"/>
            <a:chOff x="803640" y="3362835"/>
            <a:chExt cx="2059657" cy="678692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027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DE57F-35FD-49AF-8C00-BFF0F42260D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3596554" y="776883"/>
            <a:ext cx="649059" cy="649059"/>
            <a:chOff x="5696729" y="3628850"/>
            <a:chExt cx="1800000" cy="1800000"/>
          </a:xfrm>
          <a:solidFill>
            <a:schemeClr val="accent3"/>
          </a:solidFill>
        </p:grpSpPr>
        <p:sp>
          <p:nvSpPr>
            <p:cNvPr id="7" name="Rectangle 6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 Placeholder 1"/>
          <p:cNvSpPr txBox="1">
            <a:spLocks/>
          </p:cNvSpPr>
          <p:nvPr/>
        </p:nvSpPr>
        <p:spPr>
          <a:xfrm>
            <a:off x="4264580" y="756429"/>
            <a:ext cx="4574192" cy="6949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Designed</a:t>
            </a:r>
            <a:endParaRPr lang="ko-KR" altLang="en-US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5128" y="1491630"/>
            <a:ext cx="438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95128" y="2443636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   </a:t>
            </a:r>
          </a:p>
        </p:txBody>
      </p:sp>
    </p:spTree>
    <p:extLst>
      <p:ext uri="{BB962C8B-B14F-4D97-AF65-F5344CB8AC3E}">
        <p14:creationId xmlns:p14="http://schemas.microsoft.com/office/powerpoint/2010/main" val="3357274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3">
            <a:extLst>
              <a:ext uri="{FF2B5EF4-FFF2-40B4-BE49-F238E27FC236}">
                <a16:creationId xmlns:a16="http://schemas.microsoft.com/office/drawing/2014/main" id="{C03BA41F-3257-4FB3-B1A2-343217835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681697"/>
              </p:ext>
            </p:extLst>
          </p:nvPr>
        </p:nvGraphicFramePr>
        <p:xfrm>
          <a:off x="5652120" y="1131590"/>
          <a:ext cx="2592288" cy="246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53446424"/>
              </p:ext>
            </p:extLst>
          </p:nvPr>
        </p:nvGraphicFramePr>
        <p:xfrm>
          <a:off x="971600" y="1131590"/>
          <a:ext cx="2592288" cy="246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43705893"/>
              </p:ext>
            </p:extLst>
          </p:nvPr>
        </p:nvGraphicFramePr>
        <p:xfrm>
          <a:off x="5652120" y="1131590"/>
          <a:ext cx="2592288" cy="246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rapezoid 13"/>
          <p:cNvSpPr/>
          <p:nvPr/>
        </p:nvSpPr>
        <p:spPr>
          <a:xfrm>
            <a:off x="2040512" y="2172448"/>
            <a:ext cx="454464" cy="38427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18"/>
          <p:cNvSpPr/>
          <p:nvPr/>
        </p:nvSpPr>
        <p:spPr>
          <a:xfrm>
            <a:off x="6737668" y="2197263"/>
            <a:ext cx="421193" cy="33464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3382239" y="1586917"/>
            <a:ext cx="649216" cy="2798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54850" y="1202821"/>
            <a:ext cx="1625262" cy="1048024"/>
            <a:chOff x="803640" y="3362835"/>
            <a:chExt cx="2059657" cy="104802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35896" y="2342112"/>
            <a:ext cx="1625262" cy="1048024"/>
            <a:chOff x="803640" y="3362835"/>
            <a:chExt cx="2059657" cy="1048024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7" name="Isosceles Triangle 16"/>
          <p:cNvSpPr/>
          <p:nvPr/>
        </p:nvSpPr>
        <p:spPr>
          <a:xfrm rot="5400000">
            <a:off x="5162263" y="2767593"/>
            <a:ext cx="649216" cy="2798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971600" y="3723878"/>
            <a:ext cx="7200800" cy="1008112"/>
          </a:xfrm>
          <a:prstGeom prst="roundRect">
            <a:avLst>
              <a:gd name="adj" fmla="val 143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06456" y="3904769"/>
            <a:ext cx="652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5454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1B89CD-22DF-426C-98EB-5B82CA82003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Pentagon 5"/>
          <p:cNvSpPr/>
          <p:nvPr/>
        </p:nvSpPr>
        <p:spPr>
          <a:xfrm rot="10800000">
            <a:off x="3707904" y="1455164"/>
            <a:ext cx="5436096" cy="226800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408124" y="1995686"/>
            <a:ext cx="4248472" cy="6949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Designed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1" y="2700710"/>
            <a:ext cx="3436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306860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Style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07704" y="483518"/>
            <a:ext cx="6652377" cy="4079848"/>
            <a:chOff x="3687661" y="1203598"/>
            <a:chExt cx="2252491" cy="4079848"/>
          </a:xfrm>
        </p:grpSpPr>
        <p:sp>
          <p:nvSpPr>
            <p:cNvPr id="9" name="TextBox 8"/>
            <p:cNvSpPr txBox="1"/>
            <p:nvPr/>
          </p:nvSpPr>
          <p:spPr>
            <a:xfrm>
              <a:off x="3687661" y="2051792"/>
              <a:ext cx="225249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One Columns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Texts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Style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07705" y="483518"/>
            <a:ext cx="3024335" cy="4079848"/>
            <a:chOff x="3687661" y="1203598"/>
            <a:chExt cx="2252491" cy="4079848"/>
          </a:xfrm>
        </p:grpSpPr>
        <p:sp>
          <p:nvSpPr>
            <p:cNvPr id="13" name="TextBox 12"/>
            <p:cNvSpPr txBox="1"/>
            <p:nvPr/>
          </p:nvSpPr>
          <p:spPr>
            <a:xfrm>
              <a:off x="3687661" y="2051792"/>
              <a:ext cx="225249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Two Columns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Texts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80112" y="483518"/>
            <a:ext cx="2979969" cy="4079848"/>
            <a:chOff x="3687661" y="1203598"/>
            <a:chExt cx="2252491" cy="4079848"/>
          </a:xfrm>
        </p:grpSpPr>
        <p:sp>
          <p:nvSpPr>
            <p:cNvPr id="17" name="TextBox 16"/>
            <p:cNvSpPr txBox="1"/>
            <p:nvPr/>
          </p:nvSpPr>
          <p:spPr>
            <a:xfrm>
              <a:off x="3687661" y="2051792"/>
              <a:ext cx="225249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Easy to change colors, photos and Text.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Two Columns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Texts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024081" y="945183"/>
            <a:ext cx="255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508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08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179169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7B6933-8408-478D-858E-F352A25BF81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B68D0BB-FFDA-4A4C-A73E-49AAFE7A0759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DBC72C-31C4-4704-AFB1-4B65A7C1392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C19AD7-EE9E-48FD-8F89-237DA54DEF5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123" name="Freeform 47">
            <a:extLst>
              <a:ext uri="{FF2B5EF4-FFF2-40B4-BE49-F238E27FC236}">
                <a16:creationId xmlns:a16="http://schemas.microsoft.com/office/drawing/2014/main" id="{88AF3E9A-4657-4F15-AF56-4A68D09F7B6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Freeform 48">
            <a:extLst>
              <a:ext uri="{FF2B5EF4-FFF2-40B4-BE49-F238E27FC236}">
                <a16:creationId xmlns:a16="http://schemas.microsoft.com/office/drawing/2014/main" id="{7A3A41FD-B5F4-44E2-8940-D362453B3FF4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Freeform 49">
            <a:extLst>
              <a:ext uri="{FF2B5EF4-FFF2-40B4-BE49-F238E27FC236}">
                <a16:creationId xmlns:a16="http://schemas.microsoft.com/office/drawing/2014/main" id="{B073D797-31BD-4B65-A7B2-776848F822E9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Freeform 50">
            <a:extLst>
              <a:ext uri="{FF2B5EF4-FFF2-40B4-BE49-F238E27FC236}">
                <a16:creationId xmlns:a16="http://schemas.microsoft.com/office/drawing/2014/main" id="{EC8825E1-744F-4216-B3A4-46D31DEDAE6E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Teardrop 9">
            <a:extLst>
              <a:ext uri="{FF2B5EF4-FFF2-40B4-BE49-F238E27FC236}">
                <a16:creationId xmlns:a16="http://schemas.microsoft.com/office/drawing/2014/main" id="{802759A5-4FE5-4ECD-AC47-C5E83CC477B4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Freeform 97">
            <a:extLst>
              <a:ext uri="{FF2B5EF4-FFF2-40B4-BE49-F238E27FC236}">
                <a16:creationId xmlns:a16="http://schemas.microsoft.com/office/drawing/2014/main" id="{2D92DC84-CF56-4D1C-8AD1-6834AAEBA29E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Donut 22">
            <a:extLst>
              <a:ext uri="{FF2B5EF4-FFF2-40B4-BE49-F238E27FC236}">
                <a16:creationId xmlns:a16="http://schemas.microsoft.com/office/drawing/2014/main" id="{337A1E76-A50C-4A2D-9C53-91E0DBEC106B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Freeform 99">
            <a:extLst>
              <a:ext uri="{FF2B5EF4-FFF2-40B4-BE49-F238E27FC236}">
                <a16:creationId xmlns:a16="http://schemas.microsoft.com/office/drawing/2014/main" id="{372AC3FB-A371-490A-88AD-8D03F9E46A76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Oval 10">
            <a:extLst>
              <a:ext uri="{FF2B5EF4-FFF2-40B4-BE49-F238E27FC236}">
                <a16:creationId xmlns:a16="http://schemas.microsoft.com/office/drawing/2014/main" id="{A5D10C95-4D8B-4783-93C8-2043C39D482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Freeform 101">
            <a:extLst>
              <a:ext uri="{FF2B5EF4-FFF2-40B4-BE49-F238E27FC236}">
                <a16:creationId xmlns:a16="http://schemas.microsoft.com/office/drawing/2014/main" id="{D6F01AC9-88D7-4A34-A8AE-C0C4FDA0FA0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Group 102">
            <a:extLst>
              <a:ext uri="{FF2B5EF4-FFF2-40B4-BE49-F238E27FC236}">
                <a16:creationId xmlns:a16="http://schemas.microsoft.com/office/drawing/2014/main" id="{3A250797-1237-4931-818E-3ACBF9C9B05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134" name="Freeform 103">
              <a:extLst>
                <a:ext uri="{FF2B5EF4-FFF2-40B4-BE49-F238E27FC236}">
                  <a16:creationId xmlns:a16="http://schemas.microsoft.com/office/drawing/2014/main" id="{BCB5D397-8346-4860-9FEB-FB07310501E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Freeform 104">
              <a:extLst>
                <a:ext uri="{FF2B5EF4-FFF2-40B4-BE49-F238E27FC236}">
                  <a16:creationId xmlns:a16="http://schemas.microsoft.com/office/drawing/2014/main" id="{EAF9A727-1C06-471D-88BF-AFDBAA5ED09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Freeform 105">
              <a:extLst>
                <a:ext uri="{FF2B5EF4-FFF2-40B4-BE49-F238E27FC236}">
                  <a16:creationId xmlns:a16="http://schemas.microsoft.com/office/drawing/2014/main" id="{B424F08C-3140-4BDA-BBBC-158E8C48BD2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56E09464-207A-4C3B-8405-13396EBA32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Freeform 107">
            <a:extLst>
              <a:ext uri="{FF2B5EF4-FFF2-40B4-BE49-F238E27FC236}">
                <a16:creationId xmlns:a16="http://schemas.microsoft.com/office/drawing/2014/main" id="{8E18DEC0-58AA-469D-A97C-79F802077714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Freeform 108">
            <a:extLst>
              <a:ext uri="{FF2B5EF4-FFF2-40B4-BE49-F238E27FC236}">
                <a16:creationId xmlns:a16="http://schemas.microsoft.com/office/drawing/2014/main" id="{D90BD172-3CBE-4391-9D60-77C9EBE3DAA1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8">
            <a:extLst>
              <a:ext uri="{FF2B5EF4-FFF2-40B4-BE49-F238E27FC236}">
                <a16:creationId xmlns:a16="http://schemas.microsoft.com/office/drawing/2014/main" id="{272A1AEB-DA59-4BD5-9EBF-53C4050FDA3A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Group 110">
            <a:extLst>
              <a:ext uri="{FF2B5EF4-FFF2-40B4-BE49-F238E27FC236}">
                <a16:creationId xmlns:a16="http://schemas.microsoft.com/office/drawing/2014/main" id="{D17E5A7E-B6BC-47FF-AF25-F730E2191B33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42" name="Freeform 111">
              <a:extLst>
                <a:ext uri="{FF2B5EF4-FFF2-40B4-BE49-F238E27FC236}">
                  <a16:creationId xmlns:a16="http://schemas.microsoft.com/office/drawing/2014/main" id="{630265C0-7965-4241-97D8-87AD386FD3D3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Oval 37">
              <a:extLst>
                <a:ext uri="{FF2B5EF4-FFF2-40B4-BE49-F238E27FC236}">
                  <a16:creationId xmlns:a16="http://schemas.microsoft.com/office/drawing/2014/main" id="{9EAD0BC2-8FF6-4899-A722-65F40B1C881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Rectangle 19">
            <a:extLst>
              <a:ext uri="{FF2B5EF4-FFF2-40B4-BE49-F238E27FC236}">
                <a16:creationId xmlns:a16="http://schemas.microsoft.com/office/drawing/2014/main" id="{70D5AB4E-A7F1-4229-9EE7-353ACD80FC28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Freeform 114">
            <a:extLst>
              <a:ext uri="{FF2B5EF4-FFF2-40B4-BE49-F238E27FC236}">
                <a16:creationId xmlns:a16="http://schemas.microsoft.com/office/drawing/2014/main" id="{BE582C29-945F-4A64-B0EE-7A2C315F516E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Rounded Rectangle 31">
            <a:extLst>
              <a:ext uri="{FF2B5EF4-FFF2-40B4-BE49-F238E27FC236}">
                <a16:creationId xmlns:a16="http://schemas.microsoft.com/office/drawing/2014/main" id="{23245999-C7FA-4642-AF54-D5BA87CBD56A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Oval 47">
            <a:extLst>
              <a:ext uri="{FF2B5EF4-FFF2-40B4-BE49-F238E27FC236}">
                <a16:creationId xmlns:a16="http://schemas.microsoft.com/office/drawing/2014/main" id="{52380CEA-C99C-4849-A336-1B7BC7067A8C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Oval 50">
            <a:extLst>
              <a:ext uri="{FF2B5EF4-FFF2-40B4-BE49-F238E27FC236}">
                <a16:creationId xmlns:a16="http://schemas.microsoft.com/office/drawing/2014/main" id="{42979303-5D5C-4A5C-96AB-F7588127DADE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Heart 17">
            <a:extLst>
              <a:ext uri="{FF2B5EF4-FFF2-40B4-BE49-F238E27FC236}">
                <a16:creationId xmlns:a16="http://schemas.microsoft.com/office/drawing/2014/main" id="{E93B7A60-5829-4D74-9808-08F3A1B5CDF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Rounded Rectangle 25">
            <a:extLst>
              <a:ext uri="{FF2B5EF4-FFF2-40B4-BE49-F238E27FC236}">
                <a16:creationId xmlns:a16="http://schemas.microsoft.com/office/drawing/2014/main" id="{6F630182-757E-480A-A4EE-7CFFFA81882E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Chord 32">
            <a:extLst>
              <a:ext uri="{FF2B5EF4-FFF2-40B4-BE49-F238E27FC236}">
                <a16:creationId xmlns:a16="http://schemas.microsoft.com/office/drawing/2014/main" id="{633D185E-807F-41BB-A064-E825706FE5EF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ounded Rectangle 40">
            <a:extLst>
              <a:ext uri="{FF2B5EF4-FFF2-40B4-BE49-F238E27FC236}">
                <a16:creationId xmlns:a16="http://schemas.microsoft.com/office/drawing/2014/main" id="{B0EB4A42-EEA0-466B-BF1F-62E781DC9AFC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Rounded Rectangle 7">
            <a:extLst>
              <a:ext uri="{FF2B5EF4-FFF2-40B4-BE49-F238E27FC236}">
                <a16:creationId xmlns:a16="http://schemas.microsoft.com/office/drawing/2014/main" id="{09240C5D-DF91-48DC-B702-1EDAE8A2FD8A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Rounded Rectangle 17">
            <a:extLst>
              <a:ext uri="{FF2B5EF4-FFF2-40B4-BE49-F238E27FC236}">
                <a16:creationId xmlns:a16="http://schemas.microsoft.com/office/drawing/2014/main" id="{17534D22-4181-46DB-834A-10B1BAE2E450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Oval 21">
            <a:extLst>
              <a:ext uri="{FF2B5EF4-FFF2-40B4-BE49-F238E27FC236}">
                <a16:creationId xmlns:a16="http://schemas.microsoft.com/office/drawing/2014/main" id="{0DF1E879-D461-4D77-8649-5FF723E180E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Oval 25">
            <a:extLst>
              <a:ext uri="{FF2B5EF4-FFF2-40B4-BE49-F238E27FC236}">
                <a16:creationId xmlns:a16="http://schemas.microsoft.com/office/drawing/2014/main" id="{965A6CD2-CCDC-48C1-A91D-C7D7FB0EDACC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Block Arc 20">
            <a:extLst>
              <a:ext uri="{FF2B5EF4-FFF2-40B4-BE49-F238E27FC236}">
                <a16:creationId xmlns:a16="http://schemas.microsoft.com/office/drawing/2014/main" id="{CAA10E64-0160-4B14-9813-CE56ED9BFA3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Block Arc 11">
            <a:extLst>
              <a:ext uri="{FF2B5EF4-FFF2-40B4-BE49-F238E27FC236}">
                <a16:creationId xmlns:a16="http://schemas.microsoft.com/office/drawing/2014/main" id="{E4C129EB-F6A9-4282-A876-D5691AEAA729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Rectangle 21">
            <a:extLst>
              <a:ext uri="{FF2B5EF4-FFF2-40B4-BE49-F238E27FC236}">
                <a16:creationId xmlns:a16="http://schemas.microsoft.com/office/drawing/2014/main" id="{323B3DF1-D18E-4587-B0F7-8A8AA1760E88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Round Same Side Corner Rectangle 8">
            <a:extLst>
              <a:ext uri="{FF2B5EF4-FFF2-40B4-BE49-F238E27FC236}">
                <a16:creationId xmlns:a16="http://schemas.microsoft.com/office/drawing/2014/main" id="{705A062E-2DDE-4D40-BB72-31A8373E0B8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Rounded Rectangle 51">
            <a:extLst>
              <a:ext uri="{FF2B5EF4-FFF2-40B4-BE49-F238E27FC236}">
                <a16:creationId xmlns:a16="http://schemas.microsoft.com/office/drawing/2014/main" id="{3C916ACC-C147-46A2-B870-1A55629C2C4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Isosceles Triangle 5">
            <a:extLst>
              <a:ext uri="{FF2B5EF4-FFF2-40B4-BE49-F238E27FC236}">
                <a16:creationId xmlns:a16="http://schemas.microsoft.com/office/drawing/2014/main" id="{5E708340-6442-4B1D-AC15-78D6D0AFEC1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rapezoid 22">
            <a:extLst>
              <a:ext uri="{FF2B5EF4-FFF2-40B4-BE49-F238E27FC236}">
                <a16:creationId xmlns:a16="http://schemas.microsoft.com/office/drawing/2014/main" id="{0F3A6ADF-E860-4866-89D7-0E7D56C45404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Rounded Rectangle 20">
            <a:extLst>
              <a:ext uri="{FF2B5EF4-FFF2-40B4-BE49-F238E27FC236}">
                <a16:creationId xmlns:a16="http://schemas.microsoft.com/office/drawing/2014/main" id="{E0133EE8-4A05-4146-80A4-F539ABB669EE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rapezoid 28">
            <a:extLst>
              <a:ext uri="{FF2B5EF4-FFF2-40B4-BE49-F238E27FC236}">
                <a16:creationId xmlns:a16="http://schemas.microsoft.com/office/drawing/2014/main" id="{5246BEFF-2E9C-463D-A78B-158DA354854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Rounded Rectangle 2">
            <a:extLst>
              <a:ext uri="{FF2B5EF4-FFF2-40B4-BE49-F238E27FC236}">
                <a16:creationId xmlns:a16="http://schemas.microsoft.com/office/drawing/2014/main" id="{9F2D995C-7F33-4A03-820E-92FE877EB5D3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8">
            <a:extLst>
              <a:ext uri="{FF2B5EF4-FFF2-40B4-BE49-F238E27FC236}">
                <a16:creationId xmlns:a16="http://schemas.microsoft.com/office/drawing/2014/main" id="{8ED44F42-87E7-48E4-B581-2BCD0CA8773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2">
            <a:extLst>
              <a:ext uri="{FF2B5EF4-FFF2-40B4-BE49-F238E27FC236}">
                <a16:creationId xmlns:a16="http://schemas.microsoft.com/office/drawing/2014/main" id="{6851FD6E-94C6-41FC-8B33-3D8EB6B5A692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Rounded Rectangle 3">
            <a:extLst>
              <a:ext uri="{FF2B5EF4-FFF2-40B4-BE49-F238E27FC236}">
                <a16:creationId xmlns:a16="http://schemas.microsoft.com/office/drawing/2014/main" id="{219B1DDC-8B58-4D93-8286-D77FA84F13F5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Rounded Rectangle 10">
            <a:extLst>
              <a:ext uri="{FF2B5EF4-FFF2-40B4-BE49-F238E27FC236}">
                <a16:creationId xmlns:a16="http://schemas.microsoft.com/office/drawing/2014/main" id="{B2011DB4-153A-4B61-92A9-391A8F952CFE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Block Arc 6">
            <a:extLst>
              <a:ext uri="{FF2B5EF4-FFF2-40B4-BE49-F238E27FC236}">
                <a16:creationId xmlns:a16="http://schemas.microsoft.com/office/drawing/2014/main" id="{60DF7290-2292-4712-8233-459373528E82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Left Arrow 1">
            <a:extLst>
              <a:ext uri="{FF2B5EF4-FFF2-40B4-BE49-F238E27FC236}">
                <a16:creationId xmlns:a16="http://schemas.microsoft.com/office/drawing/2014/main" id="{312EDBFB-627F-41E0-9408-F4E8F6212368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Oval 35">
            <a:extLst>
              <a:ext uri="{FF2B5EF4-FFF2-40B4-BE49-F238E27FC236}">
                <a16:creationId xmlns:a16="http://schemas.microsoft.com/office/drawing/2014/main" id="{A855062E-A3C2-4CEF-9768-6277105F7CC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D5A0B9-8F11-48E5-B499-B0907A22C8EA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22E72A-2671-4961-A953-645AB819E09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7F4BD8-1362-4A13-A3D7-ACF89CC5705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B4FD21-510E-4614-AF75-1D38D6F0518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1940103F-B65D-4AE2-9167-3A9833B0548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72E4F83B-F527-4691-BD7B-8A6150B8790C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412AB71-57EE-490C-8AB7-20C0E46F272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3C30D1DC-CCD8-4CDC-B23E-DBE4F576FD4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6F50F2A-17E2-4973-A14D-781B1B8B807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C4B5CDA6-EA2A-49F8-B3D4-80CAE8272F7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60864D04-F739-4A09-863C-828B74CDD94F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1F9FC6C7-8FB9-4B4B-8E36-C2ECFC76CA1C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991BADF5-87BB-4FEC-955D-C1F89312B060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7AF4223E-F53F-4A57-B108-AF9192805A2D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D00D4C87-155D-4DA7-8508-674B3B86D7B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9236972E-0F77-4B4A-84C6-AD5D48E44EE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F375F805-2B8A-4E9D-BB91-1AAC5FAFD8C7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6758A336-A296-4B4D-8B5D-D8CB33C028C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D09342F7-6B8A-4D9C-85C6-718F1A28DEBC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7E53C53B-47CA-4658-9553-3B359748628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9CB20A70-3DA4-4511-A5C8-E51C066C11E2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C1B0037C-7951-4649-8314-93179C16156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18C4781E-FA61-4F58-AA75-812A7B49F033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4E600202-0D9E-4637-A640-9F7C4FB8E33D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12561FA9-C129-45C9-A9FC-4AE4466AF9F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D8BA7EB5-6CAD-426F-98D1-BBD6B1516D89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EE196AF4-0C82-4532-9D21-850CFAB0D9ED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E5AD5E10-2C9C-4097-8166-5D02D7E39AF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984008C3-3915-472E-85A7-7C4EEAB4E3FC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7C79F77D-3C43-4564-B921-17E4240D2F20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951C4BE3-DE40-41A1-AA2D-929E8243F869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F380A6E5-A21E-446C-9B13-3F9E71056F0D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C965A2F2-907D-4AE3-9451-3DEA04C13349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6FC82B5C-FD93-4922-9D3F-4DCA57D0C8E2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3DC42128-32AB-4F33-B842-EEF43EA8D2EC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E16EF2C5-22C9-4072-88A9-AB967FCFF736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0670F94A-78AE-4991-BA57-0DC1CDDD0576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1DE574D9-D0F4-4B28-A193-0C5C38667DDB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F58B0B95-2783-4BD6-8FBC-52A17CD5F1B8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42EB9620-A8BB-4358-AAB4-469C3206727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AB1D2130-C4A6-480B-9E31-7F63627C9C55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C78EE560-4F3F-4484-B172-D9A2B34F597A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6872007F-EE7E-43CE-8854-2D3DF5D9CC4B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E776990E-8C7D-41A4-8A1E-1E8371ABC05B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87726448-A071-426E-839C-8BF12F8AC691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4F0B205C-C5AF-4742-87B6-31E662295E1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38323D7E-B3BF-462F-8524-00D69128076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A49A5BE7-3326-4B78-8D4B-17B686A7A502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67049020-CEE4-4F90-8DF4-943B7E948331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0AFCAD-8AA8-4F5B-88DD-D1AB24F9DDB1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9964EA-CD2F-46A8-A646-420BD26CED6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FAC04A-5317-40C0-9C69-216DB0B95D7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9A1ACB-3B54-4F02-BBCF-DF43F7A0895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7DACD890-036D-4516-A2D4-7FD325CE0BB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B8BD9648-49B5-4D46-B0FD-7CB35B3E91BF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09DF5C90-8CD0-4B4C-8FB1-26909503D4CC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A59F17AD-910E-4607-A325-3830993464EB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DACFB9F-A399-4670-839B-43F6A327EE90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2A4FF348-397E-4E66-96AF-530D1648651B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15A20EE7-4D1B-4503-8AC3-C8135D61F6BA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D1A8FDA5-0C4B-44B7-9116-C6D8D0B3FE0C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FFDD30E0-FDF8-4D04-8563-CEB302564F7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3C444F00-3D2B-45BD-9491-28BC93EADA3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5E4B411B-C751-49F5-A7EF-A4B4D1C2E4ED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A40822D0-4B0E-4B25-8892-2A20101832C8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AA34107C-FC43-4353-94CF-35325F5B6C89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2B48087E-7308-47DA-9C65-0FE58B64D7CF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54441CEC-BD5A-4C21-A83C-A31EA3021B5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6096C7D2-F9DF-4BB2-B93C-D59BE880CA2D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C7DAF1AF-5131-42FA-859D-5D2438605621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4422BE9A-D4F7-4FE2-A6BB-0C9D81176673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A6BFA5D3-C727-4815-9FCE-AFF83A505D84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AF50229E-105E-43A5-B2C9-5FD7790048CD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A687A03E-430D-42CA-9507-EA0BCCCE8C8C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70387B7D-0374-4AA6-8E65-29267F5BBE0D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331289B2-676B-43F4-979E-009C0EB12365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E1A4618E-48E6-442F-B3F6-4ADD8B6C7D20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26A7CD4B-7B77-4551-BE63-D7E57CA5310D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26462EBD-FFFC-4893-98F8-7A883E58452E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0F143E3E-2B21-427C-8929-D5762E084B41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AEB1823D-44E8-4924-BCAA-5478BFE8ECDF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0667240E-9650-4BA4-B941-F46C83F0A695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0A62DDF3-B8E1-4190-AABB-8511DECA59CC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5CC3889E-E84B-4BC3-BECE-80F72BE351CA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44413D35-2B08-4834-A65A-511B1F518E0D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112A87AD-184A-4784-A256-7CB37B9D68E4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C053F189-635E-46A0-A9A1-7BC8B4419BDC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44516017-7401-4712-A92B-DCDC60011239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962635B6-6FB3-413E-904D-84E3DFDC7F5E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A740A76E-577C-4199-AC22-0C9ACC3A016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760D2004-B746-48DF-BAEC-47EBCE6023DE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DB7431B3-8F8F-402F-9A56-131D0455F67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1E4AB8C4-E160-44A6-B88A-15BCB7752242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DDF677F-FA67-4127-8234-60ABCA07EF9E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49E519BE-6DDE-42C0-BC85-E4081A5A432A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930F2B24-E581-48C6-BF9F-549EBB6DF07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DB32C7BF-D667-45EF-898F-0ED030B0E7F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B469514-0CD7-4B8D-9742-BFCA12B1852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EE78726A-95B4-4F9C-8803-6E2FA8BE5EB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0D0A34CB-F80F-4292-BC61-BDA70A8BDE98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E1D98EEF-65BD-4C0E-8379-C38F633546E5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049E55C1-5605-4652-8A77-E445254497C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EDEBC928-89AC-4E55-8A32-9E04A1FA95D8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3E91388C-D878-4FBE-8795-EA8C5D13950F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8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2159209"/>
            <a:ext cx="3888432" cy="576064"/>
          </a:xfrm>
        </p:spPr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27784" y="2744416"/>
            <a:ext cx="38881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800" y="310483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51603" y="1455767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44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155443"/>
            <a:ext cx="18722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5817" y="1363965"/>
            <a:ext cx="5424452" cy="2959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60281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2794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306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0281" y="1963786"/>
            <a:ext cx="1728192" cy="863358"/>
            <a:chOff x="803640" y="3362835"/>
            <a:chExt cx="2059657" cy="863358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72794" y="1963786"/>
            <a:ext cx="1728192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85306" y="1963786"/>
            <a:ext cx="1728192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9832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2345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4857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59832" y="3331938"/>
            <a:ext cx="1728192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72345" y="3331938"/>
            <a:ext cx="1728192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4857" y="3331938"/>
            <a:ext cx="1728192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21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83690" y="3347694"/>
            <a:ext cx="1440160" cy="1366330"/>
            <a:chOff x="251520" y="3350185"/>
            <a:chExt cx="1656184" cy="1366330"/>
          </a:xfrm>
        </p:grpSpPr>
        <p:grpSp>
          <p:nvGrpSpPr>
            <p:cNvPr id="9" name="Group 8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1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2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83890" y="3347694"/>
            <a:ext cx="1440160" cy="1366330"/>
            <a:chOff x="251520" y="3350185"/>
            <a:chExt cx="1656184" cy="1366330"/>
          </a:xfrm>
        </p:grpSpPr>
        <p:grpSp>
          <p:nvGrpSpPr>
            <p:cNvPr id="14" name="Group 13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6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7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84090" y="3347694"/>
            <a:ext cx="1440160" cy="1366330"/>
            <a:chOff x="251520" y="3350185"/>
            <a:chExt cx="1656184" cy="136633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1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2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516216" y="1155443"/>
            <a:ext cx="18722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899A387-0A66-43B1-8DEC-CCC236794D9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FAC46B1-E82D-472F-8913-70CC6EDE5CB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F6A29985-DC15-4A0C-BC18-1892C68271D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95924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4381" y="1849661"/>
            <a:ext cx="7044653" cy="1299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2911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992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3830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4749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2268713"/>
            <a:ext cx="2880320" cy="669415"/>
            <a:chOff x="6228184" y="1730811"/>
            <a:chExt cx="2592288" cy="66941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3354" y="1849660"/>
            <a:ext cx="1020670" cy="1067052"/>
            <a:chOff x="3803354" y="1849660"/>
            <a:chExt cx="1020670" cy="106705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803354" y="1849660"/>
              <a:ext cx="356409" cy="75376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194561" y="2922623"/>
            <a:ext cx="2880320" cy="669415"/>
            <a:chOff x="6228184" y="1730811"/>
            <a:chExt cx="2592288" cy="669415"/>
          </a:xfrm>
        </p:grpSpPr>
        <p:sp>
          <p:nvSpPr>
            <p:cNvPr id="32" name="TextBox 31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57082" y="3576533"/>
            <a:ext cx="2880320" cy="669415"/>
            <a:chOff x="6228184" y="1730811"/>
            <a:chExt cx="2592288" cy="669415"/>
          </a:xfrm>
        </p:grpSpPr>
        <p:sp>
          <p:nvSpPr>
            <p:cNvPr id="37" name="TextBox 36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48" name="Rectangle 2047"/>
          <p:cNvSpPr/>
          <p:nvPr/>
        </p:nvSpPr>
        <p:spPr>
          <a:xfrm>
            <a:off x="6948264" y="1328448"/>
            <a:ext cx="1512168" cy="1088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6B7B8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719603" y="4230444"/>
            <a:ext cx="2880320" cy="669415"/>
            <a:chOff x="6228184" y="1730811"/>
            <a:chExt cx="2592288" cy="669415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83438" y="1849660"/>
            <a:ext cx="1203107" cy="1720962"/>
            <a:chOff x="2883438" y="1849660"/>
            <a:chExt cx="1203107" cy="172096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883438" y="1849660"/>
              <a:ext cx="680450" cy="140767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014545" y="292262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3563888" y="3257330"/>
              <a:ext cx="48665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963523" y="1849660"/>
            <a:ext cx="1385543" cy="2374872"/>
            <a:chOff x="1963523" y="1849660"/>
            <a:chExt cx="1385543" cy="237487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963523" y="1849660"/>
              <a:ext cx="999412" cy="206158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277066" y="357653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2962935" y="3911240"/>
              <a:ext cx="3141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043608" y="1849660"/>
            <a:ext cx="1567979" cy="3028783"/>
            <a:chOff x="1043608" y="1849660"/>
            <a:chExt cx="1567979" cy="3028783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043608" y="1849660"/>
              <a:ext cx="1296144" cy="270478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39587" y="4230443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179A9D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2339752" y="4554443"/>
              <a:ext cx="211982" cy="1070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Block Arc 14"/>
          <p:cNvSpPr/>
          <p:nvPr/>
        </p:nvSpPr>
        <p:spPr>
          <a:xfrm rot="16200000">
            <a:off x="7305396" y="1476362"/>
            <a:ext cx="797903" cy="7984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ight Triangle 3"/>
          <p:cNvSpPr/>
          <p:nvPr/>
        </p:nvSpPr>
        <p:spPr>
          <a:xfrm rot="13500000">
            <a:off x="5569314" y="2289136"/>
            <a:ext cx="1476603" cy="14766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2975491" y="1323312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391315" y="199389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111395" y="2646657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83568" y="333506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336990" y="400564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endCxn id="5" idx="6"/>
          </p:cNvCxnSpPr>
          <p:nvPr/>
        </p:nvCxnSpPr>
        <p:spPr>
          <a:xfrm rot="10800000">
            <a:off x="3695571" y="1683353"/>
            <a:ext cx="2612044" cy="956481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6"/>
          </p:cNvCxnSpPr>
          <p:nvPr/>
        </p:nvCxnSpPr>
        <p:spPr>
          <a:xfrm rot="10800000">
            <a:off x="2111396" y="2353936"/>
            <a:ext cx="4204171" cy="4767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6"/>
          </p:cNvCxnSpPr>
          <p:nvPr/>
        </p:nvCxnSpPr>
        <p:spPr>
          <a:xfrm flipH="1" flipV="1">
            <a:off x="2831475" y="3006697"/>
            <a:ext cx="3476141" cy="2074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6"/>
          </p:cNvCxnSpPr>
          <p:nvPr/>
        </p:nvCxnSpPr>
        <p:spPr>
          <a:xfrm rot="10800000" flipV="1">
            <a:off x="1403648" y="3212327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0" idx="6"/>
          </p:cNvCxnSpPr>
          <p:nvPr/>
        </p:nvCxnSpPr>
        <p:spPr>
          <a:xfrm rot="10800000" flipV="1">
            <a:off x="4057070" y="3384557"/>
            <a:ext cx="2239404" cy="981127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31875" y="2658105"/>
            <a:ext cx="720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1" name="Frame 17"/>
          <p:cNvSpPr/>
          <p:nvPr/>
        </p:nvSpPr>
        <p:spPr>
          <a:xfrm>
            <a:off x="1594963" y="2168948"/>
            <a:ext cx="312784" cy="31278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3183650" y="1530157"/>
            <a:ext cx="307287" cy="30638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Oval 7"/>
          <p:cNvSpPr/>
          <p:nvPr/>
        </p:nvSpPr>
        <p:spPr>
          <a:xfrm>
            <a:off x="2304087" y="2820813"/>
            <a:ext cx="358544" cy="35854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21"/>
          <p:cNvSpPr>
            <a:spLocks noChangeAspect="1"/>
          </p:cNvSpPr>
          <p:nvPr/>
        </p:nvSpPr>
        <p:spPr>
          <a:xfrm>
            <a:off x="835578" y="3485333"/>
            <a:ext cx="416060" cy="41953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Pie 24"/>
          <p:cNvSpPr/>
          <p:nvPr/>
        </p:nvSpPr>
        <p:spPr>
          <a:xfrm>
            <a:off x="3508208" y="4192734"/>
            <a:ext cx="347828" cy="34590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14718" y="133485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4413" y="2043757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05671" y="266735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67699" y="3366737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8873" y="4400136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472182" y="2313019"/>
            <a:ext cx="1459363" cy="1417356"/>
            <a:chOff x="803640" y="3362835"/>
            <a:chExt cx="2059657" cy="1417356"/>
          </a:xfrm>
        </p:grpSpPr>
        <p:sp>
          <p:nvSpPr>
            <p:cNvPr id="53" name="TextBox 5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65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26363"/>
              </p:ext>
            </p:extLst>
          </p:nvPr>
        </p:nvGraphicFramePr>
        <p:xfrm>
          <a:off x="746727" y="1241797"/>
          <a:ext cx="1811089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48455"/>
              </p:ext>
            </p:extLst>
          </p:nvPr>
        </p:nvGraphicFramePr>
        <p:xfrm>
          <a:off x="2690943" y="1241797"/>
          <a:ext cx="1811089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51046"/>
              </p:ext>
            </p:extLst>
          </p:nvPr>
        </p:nvGraphicFramePr>
        <p:xfrm>
          <a:off x="4635159" y="1241797"/>
          <a:ext cx="1811089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1430"/>
              </p:ext>
            </p:extLst>
          </p:nvPr>
        </p:nvGraphicFramePr>
        <p:xfrm>
          <a:off x="6579375" y="1241797"/>
          <a:ext cx="1811089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15444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2914</Words>
  <Application>Microsoft Office PowerPoint</Application>
  <PresentationFormat>화면 슬라이드 쇼(16:9)</PresentationFormat>
  <Paragraphs>367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77</cp:revision>
  <dcterms:created xsi:type="dcterms:W3CDTF">2016-12-05T23:26:54Z</dcterms:created>
  <dcterms:modified xsi:type="dcterms:W3CDTF">2018-07-17T02:57:19Z</dcterms:modified>
</cp:coreProperties>
</file>