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56E3-7C65-415D-990C-1C2968698A3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247E-3CD4-4CA5-80B7-A5DBEB58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92341" y="2561713"/>
            <a:ext cx="7455877" cy="1659988"/>
            <a:chOff x="2223529" y="2646120"/>
            <a:chExt cx="7455877" cy="1659988"/>
          </a:xfrm>
        </p:grpSpPr>
        <p:sp>
          <p:nvSpPr>
            <p:cNvPr id="4" name="TextBox 3"/>
            <p:cNvSpPr txBox="1"/>
            <p:nvPr/>
          </p:nvSpPr>
          <p:spPr>
            <a:xfrm>
              <a:off x="2504050" y="2968283"/>
              <a:ext cx="68948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SYNCHRONIZATION TOOLS</a:t>
              </a:r>
              <a:endParaRPr lang="en-US" sz="60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3529" y="2646120"/>
              <a:ext cx="7455877" cy="165998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" y="1461141"/>
            <a:ext cx="4712724" cy="4728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086" y="1266092"/>
            <a:ext cx="322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Thread : Shared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Thụ</dc:creator>
  <cp:lastModifiedBy>Ngô Thụ</cp:lastModifiedBy>
  <cp:revision>4</cp:revision>
  <dcterms:created xsi:type="dcterms:W3CDTF">2019-11-18T06:30:06Z</dcterms:created>
  <dcterms:modified xsi:type="dcterms:W3CDTF">2019-11-18T07:27:39Z</dcterms:modified>
</cp:coreProperties>
</file>