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67" r:id="rId5"/>
    <p:sldId id="266" r:id="rId6"/>
    <p:sldId id="265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8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73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xmlns="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xmlns="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3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3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1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6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2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2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7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2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D56E3-7C65-415D-990C-1C2968698A3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4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92341" y="2561713"/>
            <a:ext cx="7455877" cy="1659988"/>
            <a:chOff x="2223529" y="2646120"/>
            <a:chExt cx="7455877" cy="1659988"/>
          </a:xfrm>
        </p:grpSpPr>
        <p:sp>
          <p:nvSpPr>
            <p:cNvPr id="4" name="TextBox 3"/>
            <p:cNvSpPr txBox="1"/>
            <p:nvPr/>
          </p:nvSpPr>
          <p:spPr>
            <a:xfrm>
              <a:off x="2504050" y="2968283"/>
              <a:ext cx="689483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SYNCHRONIZATION TOOLS</a:t>
              </a:r>
              <a:endParaRPr lang="en-US" sz="60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23529" y="2646120"/>
              <a:ext cx="7455877" cy="1659988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15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527CFAF-7CCE-44BB-AF72-C1F244779008}"/>
              </a:ext>
            </a:extLst>
          </p:cNvPr>
          <p:cNvGrpSpPr/>
          <p:nvPr/>
        </p:nvGrpSpPr>
        <p:grpSpPr>
          <a:xfrm>
            <a:off x="-156518" y="230864"/>
            <a:ext cx="2271646" cy="1376264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xmlns="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xmlns="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xmlns="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xmlns="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xmlns="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xmlns="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xmlns="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xmlns="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xmlns="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xmlns="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xmlns="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xmlns="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8" name="Group 237"/>
          <p:cNvGrpSpPr/>
          <p:nvPr/>
        </p:nvGrpSpPr>
        <p:grpSpPr>
          <a:xfrm>
            <a:off x="4166592" y="456505"/>
            <a:ext cx="3767521" cy="763416"/>
            <a:chOff x="1083528" y="494269"/>
            <a:chExt cx="3767521" cy="763416"/>
          </a:xfrm>
        </p:grpSpPr>
        <p:sp>
          <p:nvSpPr>
            <p:cNvPr id="239" name="TextBox 238"/>
            <p:cNvSpPr txBox="1"/>
            <p:nvPr/>
          </p:nvSpPr>
          <p:spPr>
            <a:xfrm>
              <a:off x="1326291" y="494269"/>
              <a:ext cx="35247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083528" y="501895"/>
              <a:ext cx="3565076" cy="755790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58764" y="2229197"/>
            <a:ext cx="6120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 are carried out as 2 types: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11" y="3269825"/>
            <a:ext cx="1219048" cy="1219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113" y="3375284"/>
            <a:ext cx="1219048" cy="1219048"/>
          </a:xfrm>
          <a:prstGeom prst="rect">
            <a:avLst/>
          </a:prstGeom>
        </p:spPr>
      </p:pic>
      <p:sp>
        <p:nvSpPr>
          <p:cNvPr id="241" name="TextBox 240"/>
          <p:cNvSpPr txBox="1"/>
          <p:nvPr/>
        </p:nvSpPr>
        <p:spPr>
          <a:xfrm>
            <a:off x="1658127" y="4606171"/>
            <a:ext cx="31155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process</a:t>
            </a:r>
          </a:p>
          <a:p>
            <a:pPr algn="ctr"/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of one process does not affects the execution of other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7275501" y="4606171"/>
            <a:ext cx="26628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Cooperative process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of one process affects the execution of other processes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1678348" y="4594332"/>
            <a:ext cx="2986931" cy="411949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7079350" y="4606171"/>
            <a:ext cx="2986931" cy="411949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527CFAF-7CCE-44BB-AF72-C1F244779008}"/>
              </a:ext>
            </a:extLst>
          </p:cNvPr>
          <p:cNvGrpSpPr/>
          <p:nvPr/>
        </p:nvGrpSpPr>
        <p:grpSpPr>
          <a:xfrm>
            <a:off x="-156518" y="230864"/>
            <a:ext cx="2271646" cy="1376264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xmlns="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xmlns="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xmlns="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xmlns="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xmlns="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xmlns="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xmlns="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xmlns="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xmlns="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xmlns="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xmlns="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xmlns="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8" name="Group 237"/>
          <p:cNvGrpSpPr/>
          <p:nvPr/>
        </p:nvGrpSpPr>
        <p:grpSpPr>
          <a:xfrm>
            <a:off x="4166592" y="445676"/>
            <a:ext cx="4155371" cy="1323439"/>
            <a:chOff x="1083528" y="483440"/>
            <a:chExt cx="3677602" cy="1323439"/>
          </a:xfrm>
        </p:grpSpPr>
        <p:sp>
          <p:nvSpPr>
            <p:cNvPr id="239" name="TextBox 238"/>
            <p:cNvSpPr txBox="1"/>
            <p:nvPr/>
          </p:nvSpPr>
          <p:spPr>
            <a:xfrm>
              <a:off x="1236372" y="483440"/>
              <a:ext cx="35247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Race Condition</a:t>
              </a:r>
              <a:endPara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083528" y="501895"/>
              <a:ext cx="3565076" cy="755790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/>
          <p:cNvSpPr/>
          <p:nvPr/>
        </p:nvSpPr>
        <p:spPr>
          <a:xfrm>
            <a:off x="5458690" y="3454401"/>
            <a:ext cx="1256146" cy="10621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65236" y="2770909"/>
            <a:ext cx="1681018" cy="683492"/>
          </a:xfrm>
          <a:prstGeom prst="straightConnector1">
            <a:avLst/>
          </a:prstGeom>
          <a:ln w="1174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H="1">
            <a:off x="6950362" y="2591047"/>
            <a:ext cx="1371601" cy="976941"/>
          </a:xfrm>
          <a:prstGeom prst="straightConnector1">
            <a:avLst/>
          </a:prstGeom>
          <a:ln w="1174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48980" y="222171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7130616" y="213152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7" name="Group 246"/>
          <p:cNvGrpSpPr/>
          <p:nvPr/>
        </p:nvGrpSpPr>
        <p:grpSpPr>
          <a:xfrm>
            <a:off x="1383428" y="4739577"/>
            <a:ext cx="4155371" cy="400110"/>
            <a:chOff x="1083528" y="483440"/>
            <a:chExt cx="3677602" cy="400110"/>
          </a:xfrm>
        </p:grpSpPr>
        <p:sp>
          <p:nvSpPr>
            <p:cNvPr id="248" name="TextBox 247"/>
            <p:cNvSpPr txBox="1"/>
            <p:nvPr/>
          </p:nvSpPr>
          <p:spPr>
            <a:xfrm>
              <a:off x="1236372" y="483440"/>
              <a:ext cx="35247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Object: variable, shared memory</a:t>
              </a:r>
              <a:endPara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083528" y="501895"/>
              <a:ext cx="3565076" cy="381655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75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527CFAF-7CCE-44BB-AF72-C1F244779008}"/>
              </a:ext>
            </a:extLst>
          </p:cNvPr>
          <p:cNvGrpSpPr/>
          <p:nvPr/>
        </p:nvGrpSpPr>
        <p:grpSpPr>
          <a:xfrm>
            <a:off x="-156518" y="230864"/>
            <a:ext cx="2271646" cy="1376264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xmlns="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xmlns="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xmlns="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xmlns="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xmlns="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xmlns="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xmlns="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xmlns="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xmlns="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xmlns="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xmlns="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xmlns="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8" name="Group 237"/>
          <p:cNvGrpSpPr/>
          <p:nvPr/>
        </p:nvGrpSpPr>
        <p:grpSpPr>
          <a:xfrm>
            <a:off x="4166592" y="457980"/>
            <a:ext cx="3800985" cy="1323439"/>
            <a:chOff x="1083528" y="495744"/>
            <a:chExt cx="3565076" cy="1323439"/>
          </a:xfrm>
        </p:grpSpPr>
        <p:sp>
          <p:nvSpPr>
            <p:cNvPr id="239" name="TextBox 238"/>
            <p:cNvSpPr txBox="1"/>
            <p:nvPr/>
          </p:nvSpPr>
          <p:spPr>
            <a:xfrm>
              <a:off x="1123846" y="495744"/>
              <a:ext cx="35247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Critical Section</a:t>
              </a:r>
              <a:endPara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083528" y="501895"/>
              <a:ext cx="3565076" cy="755790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58764" y="2229197"/>
            <a:ext cx="1058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Definition: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code segment that can be accessed by only one process at a time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4" y="3077085"/>
            <a:ext cx="2920978" cy="3268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28289" y="3317154"/>
            <a:ext cx="8432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bg1"/>
                </a:solidFill>
              </a:rPr>
              <a:t>Problem</a:t>
            </a:r>
            <a:r>
              <a:rPr lang="en-US" sz="2000" dirty="0" smtClean="0">
                <a:solidFill>
                  <a:schemeClr val="bg1"/>
                </a:solidFill>
              </a:rPr>
              <a:t>: Critical section contains shared memory and variables, need to be synchronized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8289" y="4025040"/>
            <a:ext cx="84328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bg1"/>
                </a:solidFill>
              </a:rPr>
              <a:t>Solution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Any solution to the critical section problem must satisfy three requirements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Multual</a:t>
            </a:r>
            <a:r>
              <a:rPr lang="en-US" sz="2000" dirty="0" smtClean="0">
                <a:solidFill>
                  <a:schemeClr val="bg1"/>
                </a:solidFill>
              </a:rPr>
              <a:t> Exclusion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Bounded waiting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53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527CFAF-7CCE-44BB-AF72-C1F244779008}"/>
              </a:ext>
            </a:extLst>
          </p:cNvPr>
          <p:cNvGrpSpPr/>
          <p:nvPr/>
        </p:nvGrpSpPr>
        <p:grpSpPr>
          <a:xfrm>
            <a:off x="-156518" y="230864"/>
            <a:ext cx="2271646" cy="1376264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xmlns="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xmlns="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xmlns="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xmlns="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xmlns="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xmlns="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xmlns="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xmlns="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xmlns="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xmlns="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xmlns="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xmlns="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8" name="Group 237"/>
          <p:cNvGrpSpPr/>
          <p:nvPr/>
        </p:nvGrpSpPr>
        <p:grpSpPr>
          <a:xfrm>
            <a:off x="4138960" y="464131"/>
            <a:ext cx="4900900" cy="755790"/>
            <a:chOff x="1055896" y="501895"/>
            <a:chExt cx="4900900" cy="755790"/>
          </a:xfrm>
        </p:grpSpPr>
        <p:sp>
          <p:nvSpPr>
            <p:cNvPr id="239" name="TextBox 238"/>
            <p:cNvSpPr txBox="1"/>
            <p:nvPr/>
          </p:nvSpPr>
          <p:spPr>
            <a:xfrm>
              <a:off x="1055896" y="558386"/>
              <a:ext cx="4900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Peterson’s Solution</a:t>
              </a:r>
              <a:endParaRPr lang="en-US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083528" y="501895"/>
              <a:ext cx="3565076" cy="755790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22984" y="2029142"/>
            <a:ext cx="10524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Peterson’s Solution is a classical software based solution to the critical section problem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32" y="2587735"/>
            <a:ext cx="4165569" cy="40470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9990" y="31339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Peterson’s solution, we have two shared variables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Flat[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]: initialized to False, no one is interesting in entering the critical section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Turn: The process whose is to turn to enter the critical section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031286" y="49119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Peterson’s Solution preserves all three </a:t>
            </a:r>
            <a:r>
              <a:rPr lang="en-US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en-US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7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527CFAF-7CCE-44BB-AF72-C1F244779008}"/>
              </a:ext>
            </a:extLst>
          </p:cNvPr>
          <p:cNvGrpSpPr/>
          <p:nvPr/>
        </p:nvGrpSpPr>
        <p:grpSpPr>
          <a:xfrm>
            <a:off x="-156518" y="230864"/>
            <a:ext cx="2271646" cy="1376264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xmlns="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xmlns="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xmlns="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xmlns="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xmlns="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xmlns="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xmlns="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xmlns="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xmlns="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xmlns="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xmlns="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xmlns="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8" name="Group 237"/>
          <p:cNvGrpSpPr/>
          <p:nvPr/>
        </p:nvGrpSpPr>
        <p:grpSpPr>
          <a:xfrm>
            <a:off x="4166592" y="456505"/>
            <a:ext cx="3767521" cy="763416"/>
            <a:chOff x="1083528" y="494269"/>
            <a:chExt cx="3767521" cy="763416"/>
          </a:xfrm>
        </p:grpSpPr>
        <p:sp>
          <p:nvSpPr>
            <p:cNvPr id="239" name="TextBox 238"/>
            <p:cNvSpPr txBox="1"/>
            <p:nvPr/>
          </p:nvSpPr>
          <p:spPr>
            <a:xfrm>
              <a:off x="1326291" y="494269"/>
              <a:ext cx="35247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err="1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Mutex</a:t>
              </a:r>
              <a:r>
                <a:rPr lang="en-US" sz="400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Locks</a:t>
              </a:r>
              <a:endPara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083528" y="501895"/>
              <a:ext cx="3565076" cy="755790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722984" y="2029142"/>
            <a:ext cx="10524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shared lock variable which can take only 2 values, 0 and 1: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: Unlock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:  Lock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idea of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Mutex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Locks: 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85973" y="3521418"/>
            <a:ext cx="5004063" cy="2368787"/>
            <a:chOff x="3253246" y="3521418"/>
            <a:chExt cx="5004063" cy="236878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3246" y="3521418"/>
              <a:ext cx="5004063" cy="236878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839739" y="5079999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lock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15632" y="3521418"/>
            <a:ext cx="5647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 = 0 : Process can access, lock critical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 = 1 : Access denied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278653" y="47106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Mutual exclusion and progress are preserved but bounded waiting cannot be preserved.</a:t>
            </a:r>
            <a:endParaRPr lang="en-US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92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62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221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Ngô Thụ</dc:creator>
  <cp:lastModifiedBy>Ngô Thụ</cp:lastModifiedBy>
  <cp:revision>18</cp:revision>
  <dcterms:created xsi:type="dcterms:W3CDTF">2019-11-18T06:30:06Z</dcterms:created>
  <dcterms:modified xsi:type="dcterms:W3CDTF">2019-11-18T15:13:28Z</dcterms:modified>
</cp:coreProperties>
</file>