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5584" y="452669"/>
            <a:ext cx="5934459" cy="15361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584" y="2084851"/>
            <a:ext cx="593445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16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19936" y="3429000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519936" y="4197085"/>
            <a:ext cx="6672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100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192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6E74-965D-493C-B90A-1000EAE5EEE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284C-4890-4CE1-A7C7-ADF775AB6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595" y="431439"/>
            <a:ext cx="5934459" cy="1536171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Agency FB" panose="020B0503020202020204" pitchFamily="34" charset="0"/>
                <a:ea typeface="맑은 고딕" pitchFamily="50" charset="-127"/>
              </a:rPr>
              <a:t>PID CONTROLLER</a:t>
            </a:r>
            <a:endParaRPr lang="en-US" altLang="ko-KR" sz="6000" dirty="0">
              <a:latin typeface="Agency FB" panose="020B05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9595" y="1491727"/>
            <a:ext cx="5934459" cy="7680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b="1" dirty="0" smtClean="0"/>
              <a:t>Principle and Applications</a:t>
            </a:r>
            <a:endParaRPr lang="en-US" altLang="ko-K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2" y="5955957"/>
            <a:ext cx="701206" cy="7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90422" y="3461951"/>
            <a:ext cx="6672064" cy="768085"/>
          </a:xfrm>
        </p:spPr>
        <p:txBody>
          <a:bodyPr/>
          <a:lstStyle/>
          <a:p>
            <a:r>
              <a:rPr lang="en-US" altLang="ko-KR" dirty="0" smtClean="0"/>
              <a:t>Principle and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9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Principle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Definition, principle and examples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0376" y="1988840"/>
            <a:ext cx="73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3726" y="1988840"/>
            <a:ext cx="73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7076" y="1988840"/>
            <a:ext cx="73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0375" y="2618383"/>
            <a:ext cx="2304256" cy="1120367"/>
            <a:chOff x="803640" y="3362835"/>
            <a:chExt cx="2059657" cy="840275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3725" y="2618383"/>
            <a:ext cx="2304256" cy="1120367"/>
            <a:chOff x="803640" y="3362835"/>
            <a:chExt cx="2059657" cy="840275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47075" y="2618383"/>
            <a:ext cx="2304256" cy="1120367"/>
            <a:chOff x="803640" y="3362835"/>
            <a:chExt cx="2059657" cy="840275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46476" y="4442586"/>
            <a:ext cx="2304256" cy="1120367"/>
            <a:chOff x="803640" y="3362835"/>
            <a:chExt cx="2059657" cy="840275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64043" y="22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77" y="2076113"/>
            <a:ext cx="325861" cy="32586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89905" y="2032642"/>
            <a:ext cx="1001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Definition: an </a:t>
            </a:r>
            <a:r>
              <a:rPr lang="en-US" dirty="0"/>
              <a:t>instrument used in industrial control applications to regulate temperature, flow, pressure, speed and other process </a:t>
            </a:r>
            <a:r>
              <a:rPr lang="en-US" dirty="0" smtClean="0"/>
              <a:t>variables</a:t>
            </a:r>
          </a:p>
          <a:p>
            <a:pPr algn="just"/>
            <a:r>
              <a:rPr lang="en-US" dirty="0" smtClean="0"/>
              <a:t>PID </a:t>
            </a:r>
            <a:r>
              <a:rPr lang="en-US" dirty="0"/>
              <a:t>(proportional integral derivative) controllers use a control loop feedback mechanism to control process variables and are the most accurate and stable </a:t>
            </a:r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76" y="2618383"/>
            <a:ext cx="325861" cy="3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Thụ</dc:creator>
  <cp:lastModifiedBy>Ngô Thụ</cp:lastModifiedBy>
  <cp:revision>5</cp:revision>
  <dcterms:created xsi:type="dcterms:W3CDTF">2019-11-19T03:01:50Z</dcterms:created>
  <dcterms:modified xsi:type="dcterms:W3CDTF">2019-11-19T03:58:59Z</dcterms:modified>
</cp:coreProperties>
</file>