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93" r:id="rId11"/>
    <p:sldId id="294" r:id="rId12"/>
    <p:sldId id="295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28"/>
    <a:srgbClr val="2B2B34"/>
    <a:srgbClr val="90909B"/>
    <a:srgbClr val="646471"/>
    <a:srgbClr val="008EFF"/>
    <a:srgbClr val="BD2EFF"/>
    <a:srgbClr val="434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968" autoAdjust="0"/>
    <p:restoredTop sz="94660"/>
  </p:normalViewPr>
  <p:slideViewPr>
    <p:cSldViewPr snapToGrid="0">
      <p:cViewPr>
        <p:scale>
          <a:sx n="66" d="100"/>
          <a:sy n="66" d="100"/>
        </p:scale>
        <p:origin x="255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3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FF13C-9357-4C51-ADFC-2D41A6560EB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7FD45-B6E8-4199-83AC-40D233D2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7FD45-B6E8-4199-83AC-40D233D2A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7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7FD45-B6E8-4199-83AC-40D233D2A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7FD45-B6E8-4199-83AC-40D233D2A6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7FD45-B6E8-4199-83AC-40D233D2A6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7FD45-B6E8-4199-83AC-40D233D2A6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7FD45-B6E8-4199-83AC-40D233D2A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0958-C0BF-AE41-B50D-91DB441E4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7D1C4-83E4-CE44-9057-FD779F994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AB4E-D67C-4F4D-A12F-E2ECE497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E5FD-3252-E84B-A8D6-6469B093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E64F-49E1-5140-B73C-AD3E9E80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9E47-D6AA-5E44-9E52-3091422E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21E7F-19DA-2942-9CC4-BFBC12C3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1425-7AD5-4C42-A661-F49058C2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08B1-4A3D-BB4D-AD1F-B0075B47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7C6B-34D5-B246-9786-17859818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158FD-6325-494C-9EDD-9D07B3873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FEB9A-017E-2C47-AEE6-027CF608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686A-0EAA-B04E-BC6D-CA619CAF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7727-7324-D64A-AADA-82021811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A1EC-E31A-AA4D-B53C-3D69B385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B62F-0FEF-C44D-B115-5A3D3E6B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3C6A-C651-DD43-B50B-3703B8FC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DC44-26DC-AD4C-A0FA-4C7F4EF6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10FC-1C9E-794D-BD46-89B59022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DEFD-0986-F446-ADCA-15081E81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6A69-D94F-364A-A463-59730052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2EB9-8C6C-104D-A356-8003DDAA1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53B1-C0B7-8049-A013-CAB5CA74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3889-CF3C-3E47-8675-55C83048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224B-AC1B-8145-8889-3299D843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1196-EF20-5D4E-A771-1DFE72AC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DA9A-125D-A24F-8666-5BC89665D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68FA7-874E-8F45-8A48-E8D814E86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420BB-BFAA-3F4D-BD35-E8F7E307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B67D-5864-BB4B-91DB-90ED6B15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1A6B-87D3-1740-88CF-14D37A15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6F1E-0D58-464F-8156-CCE8FE1B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4A89-A16E-C54F-BF36-342C8819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4E68-37EA-6C47-AF6F-AAF04A07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8734B-FF51-8C48-BEEA-FABF32D7D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A7674-A0F7-7246-AE47-14D6BF07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47013-1E20-4A48-A3B7-3CD200C4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B1BA5-0095-6E4C-87C2-6C528F27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19064-EDC8-654B-B6C5-C1F4529C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D294-30C1-A64D-B5A6-C6E970AF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D007F-3497-774F-8982-63F91527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4D75-F69D-BD4F-B8F4-4325F398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261C3-B7E1-0742-B60E-90A7B56A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ACDBE-FE60-2A4E-8DE4-8BFB5BFA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5AEF2-DC55-C04D-B08D-DB5AD603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C05CD-EA74-E242-92A6-FC7B8DF6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AB2E-5418-C548-9348-6531169A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474B-AECE-4B45-80A0-7163C43A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6339D-5293-0E41-B011-2925B705F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7C64-2D57-F44C-87DE-B98CA6B2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27E82-8FF9-334B-B3E3-1D832F61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5489-B5EE-ED43-9FA6-64F9EEBA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1DEC-BDED-174E-BDC5-E1CF1C4E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02A14-34A7-844B-898A-D7D71C05B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4CA5-182A-F64E-A8BF-3F0EA66F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FA7C7-0865-1B45-A206-04EF545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AA68E-BD18-AD42-A174-255A616D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A4C5-2800-3243-9653-2C8A000C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F6AD4-B9CC-7A4F-8D11-23C4A8D2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D881-5781-F648-B212-1F93CF7F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224E-56A1-624E-9324-35AB390FC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DE1C-1EB8-FB44-A5CA-23577B047C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E3F7-6AAD-FD41-8C81-5D14129F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244F-0909-894C-92DC-23DB68689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5A0E-BECA-E64B-B93F-6F5AE192C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11B2203-2EEF-DA4B-8DF0-5AF207A0F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38" y="2480784"/>
            <a:ext cx="7957826" cy="34265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33B089-9EED-4541-A1B6-3F83324F9313}"/>
              </a:ext>
            </a:extLst>
          </p:cNvPr>
          <p:cNvSpPr txBox="1"/>
          <p:nvPr/>
        </p:nvSpPr>
        <p:spPr>
          <a:xfrm>
            <a:off x="6195003" y="2812019"/>
            <a:ext cx="2106347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Quix Cloud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48232-232F-CE42-976D-585903892DAD}"/>
              </a:ext>
            </a:extLst>
          </p:cNvPr>
          <p:cNvSpPr txBox="1"/>
          <p:nvPr/>
        </p:nvSpPr>
        <p:spPr>
          <a:xfrm>
            <a:off x="5689862" y="3645956"/>
            <a:ext cx="17953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Your 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B06C2A-46BB-A440-9DE2-CC688E25F4D6}"/>
              </a:ext>
            </a:extLst>
          </p:cNvPr>
          <p:cNvSpPr txBox="1"/>
          <p:nvPr/>
        </p:nvSpPr>
        <p:spPr>
          <a:xfrm>
            <a:off x="5459031" y="4387560"/>
            <a:ext cx="22570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Message Broker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8FFB23-8C33-D040-9E2E-5DB3F5457BF9}"/>
              </a:ext>
            </a:extLst>
          </p:cNvPr>
          <p:cNvSpPr txBox="1"/>
          <p:nvPr/>
        </p:nvSpPr>
        <p:spPr>
          <a:xfrm>
            <a:off x="5459031" y="5114936"/>
            <a:ext cx="22570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Data Catalogue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45B344-7D11-7D42-A9A4-30EB077FC4A3}"/>
              </a:ext>
            </a:extLst>
          </p:cNvPr>
          <p:cNvSpPr txBox="1"/>
          <p:nvPr/>
        </p:nvSpPr>
        <p:spPr>
          <a:xfrm>
            <a:off x="8627611" y="4387560"/>
            <a:ext cx="71814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Apps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6A12E4-E0A8-D549-AC28-59AF0D7D09A8}"/>
              </a:ext>
            </a:extLst>
          </p:cNvPr>
          <p:cNvSpPr txBox="1"/>
          <p:nvPr/>
        </p:nvSpPr>
        <p:spPr>
          <a:xfrm>
            <a:off x="2301331" y="4388560"/>
            <a:ext cx="71814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331219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88032EB6-56A6-4426-928A-48326C97786D}"/>
              </a:ext>
            </a:extLst>
          </p:cNvPr>
          <p:cNvSpPr/>
          <p:nvPr/>
        </p:nvSpPr>
        <p:spPr>
          <a:xfrm>
            <a:off x="1931008" y="2453941"/>
            <a:ext cx="1798032" cy="1113171"/>
          </a:xfrm>
          <a:prstGeom prst="roundRect">
            <a:avLst/>
          </a:prstGeom>
          <a:solidFill>
            <a:srgbClr val="FF7828"/>
          </a:solidFill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37CBF1FF-F937-4167-AF23-4A887A0C019B}"/>
              </a:ext>
            </a:extLst>
          </p:cNvPr>
          <p:cNvSpPr/>
          <p:nvPr/>
        </p:nvSpPr>
        <p:spPr>
          <a:xfrm>
            <a:off x="8343709" y="2472363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23">
            <a:extLst>
              <a:ext uri="{FF2B5EF4-FFF2-40B4-BE49-F238E27FC236}">
                <a16:creationId xmlns:a16="http://schemas.microsoft.com/office/drawing/2014/main" id="{B8B89463-090E-4419-8837-AA6B5C13B19B}"/>
              </a:ext>
            </a:extLst>
          </p:cNvPr>
          <p:cNvSpPr/>
          <p:nvPr/>
        </p:nvSpPr>
        <p:spPr>
          <a:xfrm>
            <a:off x="1947862" y="4203418"/>
            <a:ext cx="8193878" cy="1611227"/>
          </a:xfrm>
          <a:prstGeom prst="roundRect">
            <a:avLst/>
          </a:prstGeom>
          <a:solidFill>
            <a:srgbClr val="2B2B34"/>
          </a:solidFill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CA04F3AB-B2C8-4500-A8B3-6562882D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1073" y="653143"/>
            <a:ext cx="1285875" cy="1182914"/>
          </a:xfrm>
          <a:prstGeom prst="rect">
            <a:avLst/>
          </a:prstGeom>
        </p:spPr>
      </p:pic>
      <p:pic>
        <p:nvPicPr>
          <p:cNvPr id="4" name="Graphic 3" descr="Upward trend with solid fill">
            <a:extLst>
              <a:ext uri="{FF2B5EF4-FFF2-40B4-BE49-F238E27FC236}">
                <a16:creationId xmlns:a16="http://schemas.microsoft.com/office/drawing/2014/main" id="{E321DD57-735C-41B6-B98B-67787822F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4075" y="523865"/>
            <a:ext cx="1433512" cy="143351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60B79FD-B6C7-469B-B10B-F79FA31FF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1082" y="4516407"/>
            <a:ext cx="2087438" cy="985247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BF8FBC8B-1381-4F78-872B-9E2FF075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</a:blip>
          <a:stretch>
            <a:fillRect/>
          </a:stretch>
        </p:blipFill>
        <p:spPr>
          <a:xfrm>
            <a:off x="8695674" y="2862577"/>
            <a:ext cx="1106198" cy="332745"/>
          </a:xfrm>
          <a:prstGeom prst="rect">
            <a:avLst/>
          </a:prstGeom>
        </p:spPr>
      </p:pic>
      <p:pic>
        <p:nvPicPr>
          <p:cNvPr id="24" name="Picture 23" descr="A black background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6DD3BED-4BFB-47EC-8CFD-20B92A2E4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8763" y="2910624"/>
            <a:ext cx="1404138" cy="23665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BE8DD2-CAC6-4F9E-BC2B-799E1C67A9F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830024" y="1836057"/>
            <a:ext cx="262" cy="617884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9292E1-A713-4687-B0A8-0640C4BD87A6}"/>
              </a:ext>
            </a:extLst>
          </p:cNvPr>
          <p:cNvCxnSpPr>
            <a:cxnSpLocks/>
            <a:stCxn id="30" idx="0"/>
            <a:endCxn id="3" idx="2"/>
          </p:cNvCxnSpPr>
          <p:nvPr/>
        </p:nvCxnSpPr>
        <p:spPr>
          <a:xfrm flipV="1">
            <a:off x="9242725" y="1836057"/>
            <a:ext cx="1286" cy="63630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65CCE-0EBC-4555-B809-FDF889EE9183}"/>
              </a:ext>
            </a:extLst>
          </p:cNvPr>
          <p:cNvCxnSpPr>
            <a:cxnSpLocks/>
          </p:cNvCxnSpPr>
          <p:nvPr/>
        </p:nvCxnSpPr>
        <p:spPr>
          <a:xfrm flipV="1">
            <a:off x="2533652" y="3567116"/>
            <a:ext cx="0" cy="1273398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59B7B-40C7-4D91-AA90-BCDA676DB524}"/>
              </a:ext>
            </a:extLst>
          </p:cNvPr>
          <p:cNvCxnSpPr>
            <a:cxnSpLocks/>
          </p:cNvCxnSpPr>
          <p:nvPr/>
        </p:nvCxnSpPr>
        <p:spPr>
          <a:xfrm>
            <a:off x="3200400" y="3585534"/>
            <a:ext cx="0" cy="124046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A9091-C9D9-4B78-A6D1-270742E84BF3}"/>
              </a:ext>
            </a:extLst>
          </p:cNvPr>
          <p:cNvCxnSpPr>
            <a:cxnSpLocks/>
          </p:cNvCxnSpPr>
          <p:nvPr/>
        </p:nvCxnSpPr>
        <p:spPr>
          <a:xfrm flipV="1">
            <a:off x="9242725" y="3585536"/>
            <a:ext cx="1" cy="1284007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1593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88032EB6-56A6-4426-928A-48326C97786D}"/>
              </a:ext>
            </a:extLst>
          </p:cNvPr>
          <p:cNvSpPr/>
          <p:nvPr/>
        </p:nvSpPr>
        <p:spPr>
          <a:xfrm>
            <a:off x="1931008" y="2453941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37CBF1FF-F937-4167-AF23-4A887A0C019B}"/>
              </a:ext>
            </a:extLst>
          </p:cNvPr>
          <p:cNvSpPr/>
          <p:nvPr/>
        </p:nvSpPr>
        <p:spPr>
          <a:xfrm>
            <a:off x="8343709" y="2472363"/>
            <a:ext cx="1798032" cy="1113171"/>
          </a:xfrm>
          <a:prstGeom prst="roundRect">
            <a:avLst/>
          </a:prstGeom>
          <a:solidFill>
            <a:srgbClr val="FF7828"/>
          </a:solidFill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23">
            <a:extLst>
              <a:ext uri="{FF2B5EF4-FFF2-40B4-BE49-F238E27FC236}">
                <a16:creationId xmlns:a16="http://schemas.microsoft.com/office/drawing/2014/main" id="{B8B89463-090E-4419-8837-AA6B5C13B19B}"/>
              </a:ext>
            </a:extLst>
          </p:cNvPr>
          <p:cNvSpPr/>
          <p:nvPr/>
        </p:nvSpPr>
        <p:spPr>
          <a:xfrm>
            <a:off x="1947862" y="4203418"/>
            <a:ext cx="8193878" cy="1611227"/>
          </a:xfrm>
          <a:prstGeom prst="roundRect">
            <a:avLst/>
          </a:prstGeom>
          <a:solidFill>
            <a:srgbClr val="2B2B34"/>
          </a:solidFill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CA04F3AB-B2C8-4500-A8B3-6562882D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1073" y="653143"/>
            <a:ext cx="1285875" cy="1182914"/>
          </a:xfrm>
          <a:prstGeom prst="rect">
            <a:avLst/>
          </a:prstGeom>
        </p:spPr>
      </p:pic>
      <p:pic>
        <p:nvPicPr>
          <p:cNvPr id="4" name="Graphic 3" descr="Upward trend with solid fill">
            <a:extLst>
              <a:ext uri="{FF2B5EF4-FFF2-40B4-BE49-F238E27FC236}">
                <a16:creationId xmlns:a16="http://schemas.microsoft.com/office/drawing/2014/main" id="{E321DD57-735C-41B6-B98B-67787822F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4075" y="523865"/>
            <a:ext cx="1433512" cy="143351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60B79FD-B6C7-469B-B10B-F79FA31FF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1082" y="4516407"/>
            <a:ext cx="2087438" cy="985247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BF8FBC8B-1381-4F78-872B-9E2FF075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</a:blip>
          <a:stretch>
            <a:fillRect/>
          </a:stretch>
        </p:blipFill>
        <p:spPr>
          <a:xfrm>
            <a:off x="8695674" y="2862577"/>
            <a:ext cx="1106198" cy="332745"/>
          </a:xfrm>
          <a:prstGeom prst="rect">
            <a:avLst/>
          </a:prstGeom>
        </p:spPr>
      </p:pic>
      <p:pic>
        <p:nvPicPr>
          <p:cNvPr id="24" name="Picture 23" descr="A black background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6DD3BED-4BFB-47EC-8CFD-20B92A2E4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8763" y="2910624"/>
            <a:ext cx="1404138" cy="23665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BE8DD2-CAC6-4F9E-BC2B-799E1C67A9F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830024" y="1836057"/>
            <a:ext cx="262" cy="617884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9292E1-A713-4687-B0A8-0640C4BD87A6}"/>
              </a:ext>
            </a:extLst>
          </p:cNvPr>
          <p:cNvCxnSpPr>
            <a:cxnSpLocks/>
            <a:stCxn id="30" idx="0"/>
            <a:endCxn id="3" idx="2"/>
          </p:cNvCxnSpPr>
          <p:nvPr/>
        </p:nvCxnSpPr>
        <p:spPr>
          <a:xfrm flipV="1">
            <a:off x="9242725" y="1836057"/>
            <a:ext cx="1286" cy="63630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65CCE-0EBC-4555-B809-FDF889EE9183}"/>
              </a:ext>
            </a:extLst>
          </p:cNvPr>
          <p:cNvCxnSpPr>
            <a:cxnSpLocks/>
          </p:cNvCxnSpPr>
          <p:nvPr/>
        </p:nvCxnSpPr>
        <p:spPr>
          <a:xfrm flipV="1">
            <a:off x="2533652" y="3567116"/>
            <a:ext cx="0" cy="1273398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59B7B-40C7-4D91-AA90-BCDA676DB524}"/>
              </a:ext>
            </a:extLst>
          </p:cNvPr>
          <p:cNvCxnSpPr>
            <a:cxnSpLocks/>
          </p:cNvCxnSpPr>
          <p:nvPr/>
        </p:nvCxnSpPr>
        <p:spPr>
          <a:xfrm>
            <a:off x="3200400" y="3585534"/>
            <a:ext cx="0" cy="124046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A9091-C9D9-4B78-A6D1-270742E84BF3}"/>
              </a:ext>
            </a:extLst>
          </p:cNvPr>
          <p:cNvCxnSpPr>
            <a:cxnSpLocks/>
          </p:cNvCxnSpPr>
          <p:nvPr/>
        </p:nvCxnSpPr>
        <p:spPr>
          <a:xfrm flipV="1">
            <a:off x="9242725" y="3585536"/>
            <a:ext cx="1" cy="1284007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1346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88032EB6-56A6-4426-928A-48326C97786D}"/>
              </a:ext>
            </a:extLst>
          </p:cNvPr>
          <p:cNvSpPr/>
          <p:nvPr/>
        </p:nvSpPr>
        <p:spPr>
          <a:xfrm>
            <a:off x="1931008" y="2453941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37CBF1FF-F937-4167-AF23-4A887A0C019B}"/>
              </a:ext>
            </a:extLst>
          </p:cNvPr>
          <p:cNvSpPr/>
          <p:nvPr/>
        </p:nvSpPr>
        <p:spPr>
          <a:xfrm>
            <a:off x="8343709" y="2472363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23">
            <a:extLst>
              <a:ext uri="{FF2B5EF4-FFF2-40B4-BE49-F238E27FC236}">
                <a16:creationId xmlns:a16="http://schemas.microsoft.com/office/drawing/2014/main" id="{B8B89463-090E-4419-8837-AA6B5C13B19B}"/>
              </a:ext>
            </a:extLst>
          </p:cNvPr>
          <p:cNvSpPr/>
          <p:nvPr/>
        </p:nvSpPr>
        <p:spPr>
          <a:xfrm>
            <a:off x="1947862" y="4203418"/>
            <a:ext cx="8193878" cy="1611227"/>
          </a:xfrm>
          <a:prstGeom prst="roundRect">
            <a:avLst/>
          </a:prstGeom>
          <a:solidFill>
            <a:srgbClr val="2B2B34"/>
          </a:solidFill>
          <a:ln w="127000">
            <a:solidFill>
              <a:srgbClr val="FF7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CA04F3AB-B2C8-4500-A8B3-6562882D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1073" y="653143"/>
            <a:ext cx="1285875" cy="1182914"/>
          </a:xfrm>
          <a:prstGeom prst="rect">
            <a:avLst/>
          </a:prstGeom>
        </p:spPr>
      </p:pic>
      <p:pic>
        <p:nvPicPr>
          <p:cNvPr id="4" name="Graphic 3" descr="Upward trend with solid fill">
            <a:extLst>
              <a:ext uri="{FF2B5EF4-FFF2-40B4-BE49-F238E27FC236}">
                <a16:creationId xmlns:a16="http://schemas.microsoft.com/office/drawing/2014/main" id="{E321DD57-735C-41B6-B98B-67787822F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4075" y="523865"/>
            <a:ext cx="1433512" cy="1433512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BF8FBC8B-1381-4F78-872B-9E2FF0759A5A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8695674" y="2862577"/>
            <a:ext cx="1106198" cy="332745"/>
          </a:xfrm>
          <a:prstGeom prst="rect">
            <a:avLst/>
          </a:prstGeom>
        </p:spPr>
      </p:pic>
      <p:pic>
        <p:nvPicPr>
          <p:cNvPr id="24" name="Picture 23" descr="A black background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6DD3BED-4BFB-47EC-8CFD-20B92A2E42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763" y="2910624"/>
            <a:ext cx="1404138" cy="23665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BE8DD2-CAC6-4F9E-BC2B-799E1C67A9F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830024" y="1836057"/>
            <a:ext cx="262" cy="617884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9292E1-A713-4687-B0A8-0640C4BD87A6}"/>
              </a:ext>
            </a:extLst>
          </p:cNvPr>
          <p:cNvCxnSpPr>
            <a:cxnSpLocks/>
            <a:stCxn id="30" idx="0"/>
            <a:endCxn id="3" idx="2"/>
          </p:cNvCxnSpPr>
          <p:nvPr/>
        </p:nvCxnSpPr>
        <p:spPr>
          <a:xfrm flipV="1">
            <a:off x="9242725" y="1836057"/>
            <a:ext cx="1286" cy="63630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65CCE-0EBC-4555-B809-FDF889EE9183}"/>
              </a:ext>
            </a:extLst>
          </p:cNvPr>
          <p:cNvCxnSpPr>
            <a:cxnSpLocks/>
          </p:cNvCxnSpPr>
          <p:nvPr/>
        </p:nvCxnSpPr>
        <p:spPr>
          <a:xfrm flipV="1">
            <a:off x="2533652" y="3567116"/>
            <a:ext cx="0" cy="1273398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59B7B-40C7-4D91-AA90-BCDA676DB524}"/>
              </a:ext>
            </a:extLst>
          </p:cNvPr>
          <p:cNvCxnSpPr>
            <a:cxnSpLocks/>
          </p:cNvCxnSpPr>
          <p:nvPr/>
        </p:nvCxnSpPr>
        <p:spPr>
          <a:xfrm>
            <a:off x="3200400" y="3585534"/>
            <a:ext cx="0" cy="124046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A9091-C9D9-4B78-A6D1-270742E84BF3}"/>
              </a:ext>
            </a:extLst>
          </p:cNvPr>
          <p:cNvCxnSpPr>
            <a:cxnSpLocks/>
          </p:cNvCxnSpPr>
          <p:nvPr/>
        </p:nvCxnSpPr>
        <p:spPr>
          <a:xfrm flipV="1">
            <a:off x="9242725" y="3585536"/>
            <a:ext cx="1" cy="1284007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C5595A-97EF-4231-9494-7AF08BAD7BBB}"/>
              </a:ext>
            </a:extLst>
          </p:cNvPr>
          <p:cNvSpPr txBox="1"/>
          <p:nvPr/>
        </p:nvSpPr>
        <p:spPr>
          <a:xfrm>
            <a:off x="2830024" y="3519067"/>
            <a:ext cx="6412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7828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07708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88032EB6-56A6-4426-928A-48326C97786D}"/>
              </a:ext>
            </a:extLst>
          </p:cNvPr>
          <p:cNvSpPr/>
          <p:nvPr/>
        </p:nvSpPr>
        <p:spPr>
          <a:xfrm>
            <a:off x="1931008" y="2453941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37CBF1FF-F937-4167-AF23-4A887A0C019B}"/>
              </a:ext>
            </a:extLst>
          </p:cNvPr>
          <p:cNvSpPr/>
          <p:nvPr/>
        </p:nvSpPr>
        <p:spPr>
          <a:xfrm>
            <a:off x="8343709" y="2472363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23">
            <a:extLst>
              <a:ext uri="{FF2B5EF4-FFF2-40B4-BE49-F238E27FC236}">
                <a16:creationId xmlns:a16="http://schemas.microsoft.com/office/drawing/2014/main" id="{B8B89463-090E-4419-8837-AA6B5C13B19B}"/>
              </a:ext>
            </a:extLst>
          </p:cNvPr>
          <p:cNvSpPr/>
          <p:nvPr/>
        </p:nvSpPr>
        <p:spPr>
          <a:xfrm>
            <a:off x="1947862" y="4203418"/>
            <a:ext cx="8193878" cy="1611227"/>
          </a:xfrm>
          <a:prstGeom prst="roundRect">
            <a:avLst/>
          </a:prstGeom>
          <a:solidFill>
            <a:srgbClr val="2B2B34"/>
          </a:solidFill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CA04F3AB-B2C8-4500-A8B3-6562882D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1073" y="653143"/>
            <a:ext cx="1285875" cy="1182914"/>
          </a:xfrm>
          <a:prstGeom prst="rect">
            <a:avLst/>
          </a:prstGeom>
        </p:spPr>
      </p:pic>
      <p:pic>
        <p:nvPicPr>
          <p:cNvPr id="4" name="Graphic 3" descr="Upward trend with solid fill">
            <a:extLst>
              <a:ext uri="{FF2B5EF4-FFF2-40B4-BE49-F238E27FC236}">
                <a16:creationId xmlns:a16="http://schemas.microsoft.com/office/drawing/2014/main" id="{E321DD57-735C-41B6-B98B-67787822F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4075" y="523865"/>
            <a:ext cx="1433512" cy="1433512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BF8FBC8B-1381-4F78-872B-9E2FF0759A5A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8695674" y="2862577"/>
            <a:ext cx="1106198" cy="332745"/>
          </a:xfrm>
          <a:prstGeom prst="rect">
            <a:avLst/>
          </a:prstGeom>
        </p:spPr>
      </p:pic>
      <p:pic>
        <p:nvPicPr>
          <p:cNvPr id="24" name="Picture 23" descr="A black background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6DD3BED-4BFB-47EC-8CFD-20B92A2E42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763" y="2910624"/>
            <a:ext cx="1404138" cy="23665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BE8DD2-CAC6-4F9E-BC2B-799E1C67A9F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830024" y="1836057"/>
            <a:ext cx="262" cy="617884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9292E1-A713-4687-B0A8-0640C4BD87A6}"/>
              </a:ext>
            </a:extLst>
          </p:cNvPr>
          <p:cNvCxnSpPr>
            <a:cxnSpLocks/>
            <a:stCxn id="30" idx="0"/>
            <a:endCxn id="3" idx="2"/>
          </p:cNvCxnSpPr>
          <p:nvPr/>
        </p:nvCxnSpPr>
        <p:spPr>
          <a:xfrm flipV="1">
            <a:off x="9242725" y="1836057"/>
            <a:ext cx="1286" cy="63630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65CCE-0EBC-4555-B809-FDF889EE9183}"/>
              </a:ext>
            </a:extLst>
          </p:cNvPr>
          <p:cNvCxnSpPr>
            <a:cxnSpLocks/>
          </p:cNvCxnSpPr>
          <p:nvPr/>
        </p:nvCxnSpPr>
        <p:spPr>
          <a:xfrm flipV="1">
            <a:off x="2533652" y="3567116"/>
            <a:ext cx="0" cy="1273398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59B7B-40C7-4D91-AA90-BCDA676DB524}"/>
              </a:ext>
            </a:extLst>
          </p:cNvPr>
          <p:cNvCxnSpPr>
            <a:cxnSpLocks/>
          </p:cNvCxnSpPr>
          <p:nvPr/>
        </p:nvCxnSpPr>
        <p:spPr>
          <a:xfrm>
            <a:off x="3200400" y="3585534"/>
            <a:ext cx="0" cy="124046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A9091-C9D9-4B78-A6D1-270742E84BF3}"/>
              </a:ext>
            </a:extLst>
          </p:cNvPr>
          <p:cNvCxnSpPr>
            <a:cxnSpLocks/>
          </p:cNvCxnSpPr>
          <p:nvPr/>
        </p:nvCxnSpPr>
        <p:spPr>
          <a:xfrm flipV="1">
            <a:off x="9242725" y="3585536"/>
            <a:ext cx="1" cy="1284007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2387DB86-7AED-4880-A058-1B52638EF0A7}"/>
              </a:ext>
            </a:extLst>
          </p:cNvPr>
          <p:cNvSpPr/>
          <p:nvPr/>
        </p:nvSpPr>
        <p:spPr>
          <a:xfrm>
            <a:off x="2228855" y="4223152"/>
            <a:ext cx="7734289" cy="1487895"/>
          </a:xfrm>
          <a:prstGeom prst="stripedRightArrow">
            <a:avLst/>
          </a:prstGeom>
          <a:solidFill>
            <a:srgbClr val="FF782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D2713-2074-4C24-94CD-5E327A00AEBC}"/>
              </a:ext>
            </a:extLst>
          </p:cNvPr>
          <p:cNvSpPr txBox="1"/>
          <p:nvPr/>
        </p:nvSpPr>
        <p:spPr>
          <a:xfrm>
            <a:off x="2838447" y="4551602"/>
            <a:ext cx="641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B2B34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 O P I C</a:t>
            </a:r>
          </a:p>
        </p:txBody>
      </p:sp>
    </p:spTree>
    <p:extLst>
      <p:ext uri="{BB962C8B-B14F-4D97-AF65-F5344CB8AC3E}">
        <p14:creationId xmlns:p14="http://schemas.microsoft.com/office/powerpoint/2010/main" val="176618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88032EB6-56A6-4426-928A-48326C97786D}"/>
              </a:ext>
            </a:extLst>
          </p:cNvPr>
          <p:cNvSpPr/>
          <p:nvPr/>
        </p:nvSpPr>
        <p:spPr>
          <a:xfrm>
            <a:off x="1931008" y="2453941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37CBF1FF-F937-4167-AF23-4A887A0C019B}"/>
              </a:ext>
            </a:extLst>
          </p:cNvPr>
          <p:cNvSpPr/>
          <p:nvPr/>
        </p:nvSpPr>
        <p:spPr>
          <a:xfrm>
            <a:off x="8343709" y="2472363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23">
            <a:extLst>
              <a:ext uri="{FF2B5EF4-FFF2-40B4-BE49-F238E27FC236}">
                <a16:creationId xmlns:a16="http://schemas.microsoft.com/office/drawing/2014/main" id="{B8B89463-090E-4419-8837-AA6B5C13B19B}"/>
              </a:ext>
            </a:extLst>
          </p:cNvPr>
          <p:cNvSpPr/>
          <p:nvPr/>
        </p:nvSpPr>
        <p:spPr>
          <a:xfrm>
            <a:off x="1947862" y="4203418"/>
            <a:ext cx="8193878" cy="1611227"/>
          </a:xfrm>
          <a:prstGeom prst="roundRect">
            <a:avLst/>
          </a:prstGeom>
          <a:solidFill>
            <a:srgbClr val="2B2B34"/>
          </a:solidFill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CA04F3AB-B2C8-4500-A8B3-6562882D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1073" y="653143"/>
            <a:ext cx="1285875" cy="1182914"/>
          </a:xfrm>
          <a:prstGeom prst="rect">
            <a:avLst/>
          </a:prstGeom>
        </p:spPr>
      </p:pic>
      <p:pic>
        <p:nvPicPr>
          <p:cNvPr id="4" name="Graphic 3" descr="Upward trend with solid fill">
            <a:extLst>
              <a:ext uri="{FF2B5EF4-FFF2-40B4-BE49-F238E27FC236}">
                <a16:creationId xmlns:a16="http://schemas.microsoft.com/office/drawing/2014/main" id="{E321DD57-735C-41B6-B98B-67787822F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4075" y="523865"/>
            <a:ext cx="1433512" cy="1433512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BF8FBC8B-1381-4F78-872B-9E2FF0759A5A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8695674" y="2862577"/>
            <a:ext cx="1106198" cy="332745"/>
          </a:xfrm>
          <a:prstGeom prst="rect">
            <a:avLst/>
          </a:prstGeom>
        </p:spPr>
      </p:pic>
      <p:pic>
        <p:nvPicPr>
          <p:cNvPr id="24" name="Picture 23" descr="A black background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6DD3BED-4BFB-47EC-8CFD-20B92A2E42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763" y="2910624"/>
            <a:ext cx="1404138" cy="23665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BE8DD2-CAC6-4F9E-BC2B-799E1C67A9F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830024" y="1836057"/>
            <a:ext cx="262" cy="617884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9292E1-A713-4687-B0A8-0640C4BD87A6}"/>
              </a:ext>
            </a:extLst>
          </p:cNvPr>
          <p:cNvCxnSpPr>
            <a:cxnSpLocks/>
            <a:stCxn id="30" idx="0"/>
            <a:endCxn id="3" idx="2"/>
          </p:cNvCxnSpPr>
          <p:nvPr/>
        </p:nvCxnSpPr>
        <p:spPr>
          <a:xfrm flipV="1">
            <a:off x="9242725" y="1836057"/>
            <a:ext cx="1286" cy="63630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65CCE-0EBC-4555-B809-FDF889EE9183}"/>
              </a:ext>
            </a:extLst>
          </p:cNvPr>
          <p:cNvCxnSpPr>
            <a:cxnSpLocks/>
          </p:cNvCxnSpPr>
          <p:nvPr/>
        </p:nvCxnSpPr>
        <p:spPr>
          <a:xfrm flipV="1">
            <a:off x="2533652" y="3567116"/>
            <a:ext cx="0" cy="1273398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59B7B-40C7-4D91-AA90-BCDA676DB524}"/>
              </a:ext>
            </a:extLst>
          </p:cNvPr>
          <p:cNvCxnSpPr>
            <a:cxnSpLocks/>
          </p:cNvCxnSpPr>
          <p:nvPr/>
        </p:nvCxnSpPr>
        <p:spPr>
          <a:xfrm>
            <a:off x="3200400" y="3585534"/>
            <a:ext cx="0" cy="124046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A9091-C9D9-4B78-A6D1-270742E84BF3}"/>
              </a:ext>
            </a:extLst>
          </p:cNvPr>
          <p:cNvCxnSpPr>
            <a:cxnSpLocks/>
          </p:cNvCxnSpPr>
          <p:nvPr/>
        </p:nvCxnSpPr>
        <p:spPr>
          <a:xfrm flipV="1">
            <a:off x="9242725" y="3585536"/>
            <a:ext cx="1" cy="1284007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2387DB86-7AED-4880-A058-1B52638EF0A7}"/>
              </a:ext>
            </a:extLst>
          </p:cNvPr>
          <p:cNvSpPr/>
          <p:nvPr/>
        </p:nvSpPr>
        <p:spPr>
          <a:xfrm>
            <a:off x="2228855" y="4223152"/>
            <a:ext cx="7734289" cy="1487895"/>
          </a:xfrm>
          <a:prstGeom prst="stripedRightArrow">
            <a:avLst/>
          </a:prstGeom>
          <a:solidFill>
            <a:srgbClr val="FF782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092AC3-4FC1-4CA7-BBCE-189A398FFA39}"/>
              </a:ext>
            </a:extLst>
          </p:cNvPr>
          <p:cNvSpPr txBox="1"/>
          <p:nvPr/>
        </p:nvSpPr>
        <p:spPr>
          <a:xfrm>
            <a:off x="3810980" y="3550950"/>
            <a:ext cx="44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7828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CODE PROJECTS</a:t>
            </a:r>
          </a:p>
        </p:txBody>
      </p:sp>
      <p:sp>
        <p:nvSpPr>
          <p:cNvPr id="26" name="Rounded Rectangle 23">
            <a:extLst>
              <a:ext uri="{FF2B5EF4-FFF2-40B4-BE49-F238E27FC236}">
                <a16:creationId xmlns:a16="http://schemas.microsoft.com/office/drawing/2014/main" id="{4EC21D43-4F43-4897-BB5B-AFA009FE52DE}"/>
              </a:ext>
            </a:extLst>
          </p:cNvPr>
          <p:cNvSpPr/>
          <p:nvPr/>
        </p:nvSpPr>
        <p:spPr>
          <a:xfrm>
            <a:off x="2076359" y="4312964"/>
            <a:ext cx="1507329" cy="1392134"/>
          </a:xfrm>
          <a:prstGeom prst="roundRect">
            <a:avLst/>
          </a:prstGeom>
          <a:noFill/>
          <a:ln w="127000">
            <a:solidFill>
              <a:srgbClr val="FF7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3">
            <a:extLst>
              <a:ext uri="{FF2B5EF4-FFF2-40B4-BE49-F238E27FC236}">
                <a16:creationId xmlns:a16="http://schemas.microsoft.com/office/drawing/2014/main" id="{3352CB34-2E7E-4259-A244-9679280895A6}"/>
              </a:ext>
            </a:extLst>
          </p:cNvPr>
          <p:cNvSpPr/>
          <p:nvPr/>
        </p:nvSpPr>
        <p:spPr>
          <a:xfrm>
            <a:off x="8519410" y="4312964"/>
            <a:ext cx="1507329" cy="1392134"/>
          </a:xfrm>
          <a:prstGeom prst="roundRect">
            <a:avLst/>
          </a:prstGeom>
          <a:noFill/>
          <a:ln w="127000">
            <a:solidFill>
              <a:srgbClr val="FF7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1A99C1-30E9-034C-A66C-AA23C7D2F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36" y="2722816"/>
            <a:ext cx="8708727" cy="253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12D7A-AA35-1A49-A411-239EE71E672B}"/>
              </a:ext>
            </a:extLst>
          </p:cNvPr>
          <p:cNvSpPr txBox="1"/>
          <p:nvPr/>
        </p:nvSpPr>
        <p:spPr>
          <a:xfrm>
            <a:off x="2238662" y="2979297"/>
            <a:ext cx="71814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0D1CB-F3A2-CE48-A2C3-AD81A8266110}"/>
              </a:ext>
            </a:extLst>
          </p:cNvPr>
          <p:cNvSpPr txBox="1"/>
          <p:nvPr/>
        </p:nvSpPr>
        <p:spPr>
          <a:xfrm>
            <a:off x="4783027" y="2494523"/>
            <a:ext cx="133369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87111-C85A-BF45-B8CA-7E565320B1F9}"/>
              </a:ext>
            </a:extLst>
          </p:cNvPr>
          <p:cNvSpPr txBox="1"/>
          <p:nvPr/>
        </p:nvSpPr>
        <p:spPr>
          <a:xfrm>
            <a:off x="6972188" y="2517632"/>
            <a:ext cx="117981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D1FFF-EB1E-0742-AFC8-8C1DB6C3A426}"/>
              </a:ext>
            </a:extLst>
          </p:cNvPr>
          <p:cNvSpPr txBox="1"/>
          <p:nvPr/>
        </p:nvSpPr>
        <p:spPr>
          <a:xfrm>
            <a:off x="9259142" y="2979297"/>
            <a:ext cx="71814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600" b="0">
                <a:latin typeface="JetBrains Mono Medium" panose="020B0509020102050004" pitchFamily="49" charset="77"/>
                <a:ea typeface="Inter Medium" panose="020B0502030000000004" pitchFamily="34" charset="0"/>
                <a:cs typeface="Inter Medium" panose="020B0502030000000004" pitchFamily="34" charset="0"/>
              </a:defRPr>
            </a:lvl1pPr>
          </a:lstStyle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Medium" panose="020B0509020102050004" pitchFamily="49" charset="77"/>
                <a:sym typeface="Helvetica Neue"/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250549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95D557D-3B89-9547-B131-791516C2196B}"/>
              </a:ext>
            </a:extLst>
          </p:cNvPr>
          <p:cNvSpPr/>
          <p:nvPr/>
        </p:nvSpPr>
        <p:spPr>
          <a:xfrm>
            <a:off x="4358440" y="2625587"/>
            <a:ext cx="1414587" cy="1083366"/>
          </a:xfrm>
          <a:prstGeom prst="roundRect">
            <a:avLst/>
          </a:prstGeom>
          <a:noFill/>
          <a:ln w="38100">
            <a:solidFill>
              <a:srgbClr val="646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7035CEA5-82BB-D448-A47D-17190DCF1C52}"/>
              </a:ext>
            </a:extLst>
          </p:cNvPr>
          <p:cNvSpPr/>
          <p:nvPr/>
        </p:nvSpPr>
        <p:spPr>
          <a:xfrm>
            <a:off x="10082239" y="2559194"/>
            <a:ext cx="914400" cy="1216152"/>
          </a:xfrm>
          <a:prstGeom prst="can">
            <a:avLst/>
          </a:prstGeom>
          <a:noFill/>
          <a:ln w="38100">
            <a:solidFill>
              <a:srgbClr val="646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E04788-ED8D-C541-803E-9C31DD5F695B}"/>
              </a:ext>
            </a:extLst>
          </p:cNvPr>
          <p:cNvCxnSpPr>
            <a:cxnSpLocks/>
          </p:cNvCxnSpPr>
          <p:nvPr/>
        </p:nvCxnSpPr>
        <p:spPr>
          <a:xfrm>
            <a:off x="1063487" y="2862470"/>
            <a:ext cx="1858617" cy="0"/>
          </a:xfrm>
          <a:prstGeom prst="straightConnector1">
            <a:avLst/>
          </a:prstGeom>
          <a:noFill/>
          <a:ln w="38100">
            <a:solidFill>
              <a:srgbClr val="BD2E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3F184-F8A0-6242-B469-6FFAFCBA8654}"/>
              </a:ext>
            </a:extLst>
          </p:cNvPr>
          <p:cNvCxnSpPr>
            <a:cxnSpLocks/>
          </p:cNvCxnSpPr>
          <p:nvPr/>
        </p:nvCxnSpPr>
        <p:spPr>
          <a:xfrm>
            <a:off x="1063487" y="3340376"/>
            <a:ext cx="1858617" cy="0"/>
          </a:xfrm>
          <a:prstGeom prst="straightConnector1">
            <a:avLst/>
          </a:prstGeom>
          <a:noFill/>
          <a:ln w="38100">
            <a:solidFill>
              <a:srgbClr val="FF78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0FE783-1607-B840-9953-DD0D249776A2}"/>
              </a:ext>
            </a:extLst>
          </p:cNvPr>
          <p:cNvCxnSpPr>
            <a:cxnSpLocks/>
          </p:cNvCxnSpPr>
          <p:nvPr/>
        </p:nvCxnSpPr>
        <p:spPr>
          <a:xfrm>
            <a:off x="1063487" y="3825846"/>
            <a:ext cx="1858617" cy="0"/>
          </a:xfrm>
          <a:prstGeom prst="straightConnector1">
            <a:avLst/>
          </a:prstGeom>
          <a:noFill/>
          <a:ln w="38100">
            <a:solidFill>
              <a:srgbClr val="008E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ECABF0-5C0A-0344-8526-DE0AB3D27DA1}"/>
              </a:ext>
            </a:extLst>
          </p:cNvPr>
          <p:cNvCxnSpPr>
            <a:cxnSpLocks/>
          </p:cNvCxnSpPr>
          <p:nvPr/>
        </p:nvCxnSpPr>
        <p:spPr>
          <a:xfrm>
            <a:off x="1063487" y="4631636"/>
            <a:ext cx="1858617" cy="0"/>
          </a:xfrm>
          <a:prstGeom prst="straightConnector1">
            <a:avLst/>
          </a:prstGeom>
          <a:noFill/>
          <a:ln w="3810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4CA7E2-A5D4-3D4F-A5D1-957C49B232B8}"/>
              </a:ext>
            </a:extLst>
          </p:cNvPr>
          <p:cNvSpPr txBox="1"/>
          <p:nvPr/>
        </p:nvSpPr>
        <p:spPr>
          <a:xfrm>
            <a:off x="1063487" y="2440921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Raw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FAAC7-D69B-AB44-9AC9-D943B99E4507}"/>
              </a:ext>
            </a:extLst>
          </p:cNvPr>
          <p:cNvSpPr txBox="1"/>
          <p:nvPr/>
        </p:nvSpPr>
        <p:spPr>
          <a:xfrm>
            <a:off x="1063487" y="339587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Processed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ED596-AC73-A24F-9A25-3B42A27FCF63}"/>
              </a:ext>
            </a:extLst>
          </p:cNvPr>
          <p:cNvSpPr txBox="1"/>
          <p:nvPr/>
        </p:nvSpPr>
        <p:spPr>
          <a:xfrm>
            <a:off x="1063487" y="4195178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Other data (like API call’s)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2F7DC5-913C-CD44-8FA3-9C848C6CDFB6}"/>
              </a:ext>
            </a:extLst>
          </p:cNvPr>
          <p:cNvSpPr txBox="1"/>
          <p:nvPr/>
        </p:nvSpPr>
        <p:spPr>
          <a:xfrm>
            <a:off x="4344559" y="3773557"/>
            <a:ext cx="14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Deployments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FE2EB6-86B1-3142-AA61-30F9913BB67F}"/>
              </a:ext>
            </a:extLst>
          </p:cNvPr>
          <p:cNvSpPr txBox="1"/>
          <p:nvPr/>
        </p:nvSpPr>
        <p:spPr>
          <a:xfrm>
            <a:off x="9978291" y="3825846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Catalogue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938D1F5-133E-FC4C-95B6-47CD6DA5AEB4}"/>
              </a:ext>
            </a:extLst>
          </p:cNvPr>
          <p:cNvSpPr/>
          <p:nvPr/>
        </p:nvSpPr>
        <p:spPr>
          <a:xfrm>
            <a:off x="6502069" y="2994163"/>
            <a:ext cx="2781079" cy="346213"/>
          </a:xfrm>
          <a:prstGeom prst="roundRect">
            <a:avLst/>
          </a:prstGeom>
          <a:noFill/>
          <a:ln w="38100">
            <a:solidFill>
              <a:srgbClr val="646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F2E3B9-8D73-4A4D-892C-045C4CAD0E34}"/>
              </a:ext>
            </a:extLst>
          </p:cNvPr>
          <p:cNvSpPr txBox="1"/>
          <p:nvPr/>
        </p:nvSpPr>
        <p:spPr>
          <a:xfrm>
            <a:off x="7213399" y="3765275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Kafka / 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64FC0-CFBE-A448-9277-57E1EA70FB45}"/>
              </a:ext>
            </a:extLst>
          </p:cNvPr>
          <p:cNvSpPr txBox="1"/>
          <p:nvPr/>
        </p:nvSpPr>
        <p:spPr>
          <a:xfrm>
            <a:off x="2950285" y="267780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#BD2EFF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9EC920-9B31-EE41-B619-CC16A331E174}"/>
              </a:ext>
            </a:extLst>
          </p:cNvPr>
          <p:cNvSpPr txBox="1"/>
          <p:nvPr/>
        </p:nvSpPr>
        <p:spPr>
          <a:xfrm>
            <a:off x="2948037" y="315571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#BD2EFF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95AA9-9B84-9E49-9DEB-3AEC44AB1DA4}"/>
              </a:ext>
            </a:extLst>
          </p:cNvPr>
          <p:cNvSpPr txBox="1"/>
          <p:nvPr/>
        </p:nvSpPr>
        <p:spPr>
          <a:xfrm>
            <a:off x="2948037" y="363361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#BD2EFF</a:t>
            </a:r>
          </a:p>
        </p:txBody>
      </p:sp>
    </p:spTree>
    <p:extLst>
      <p:ext uri="{BB962C8B-B14F-4D97-AF65-F5344CB8AC3E}">
        <p14:creationId xmlns:p14="http://schemas.microsoft.com/office/powerpoint/2010/main" val="317613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9406890-AEA4-4B25-8BBE-F1A70B6E1C80}"/>
              </a:ext>
            </a:extLst>
          </p:cNvPr>
          <p:cNvGrpSpPr/>
          <p:nvPr/>
        </p:nvGrpSpPr>
        <p:grpSpPr>
          <a:xfrm>
            <a:off x="661987" y="2095500"/>
            <a:ext cx="10868025" cy="2667000"/>
            <a:chOff x="661987" y="2095500"/>
            <a:chExt cx="10868025" cy="2667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0E7EEF-3507-4239-9ED7-E6159307A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987" y="2095500"/>
              <a:ext cx="10868025" cy="2667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3EBF01-7336-4AC3-91D2-CC038C5C3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995" y="3966950"/>
              <a:ext cx="650339" cy="473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41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E71DBF-D60C-4EB4-A702-98F7BF29E7E8}"/>
              </a:ext>
            </a:extLst>
          </p:cNvPr>
          <p:cNvGrpSpPr/>
          <p:nvPr/>
        </p:nvGrpSpPr>
        <p:grpSpPr>
          <a:xfrm>
            <a:off x="0" y="1414956"/>
            <a:ext cx="12192000" cy="4028088"/>
            <a:chOff x="0" y="1414956"/>
            <a:chExt cx="12192000" cy="40280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3AD94D-4F83-435E-8BE8-0B7B177BF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14956"/>
              <a:ext cx="12192000" cy="4028088"/>
            </a:xfrm>
            <a:prstGeom prst="rect">
              <a:avLst/>
            </a:prstGeom>
          </p:spPr>
        </p:pic>
        <p:pic>
          <p:nvPicPr>
            <p:cNvPr id="5" name="Picture 4" descr="A picture containing text, ax, silhouette&#10;&#10;Description automatically generated">
              <a:extLst>
                <a:ext uri="{FF2B5EF4-FFF2-40B4-BE49-F238E27FC236}">
                  <a16:creationId xmlns:a16="http://schemas.microsoft.com/office/drawing/2014/main" id="{BD37D778-D0FE-49EB-A156-E7CD5F3D8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584" y="2779594"/>
              <a:ext cx="481502" cy="350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49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650645C-E084-4895-ABBC-31E8376A7971}"/>
              </a:ext>
            </a:extLst>
          </p:cNvPr>
          <p:cNvGrpSpPr/>
          <p:nvPr/>
        </p:nvGrpSpPr>
        <p:grpSpPr>
          <a:xfrm>
            <a:off x="1290184" y="778782"/>
            <a:ext cx="3762375" cy="1047750"/>
            <a:chOff x="4214812" y="2905125"/>
            <a:chExt cx="3762375" cy="1047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429FC8-327B-4662-93C2-36E4E9C4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4812" y="2905125"/>
              <a:ext cx="3762375" cy="10477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70F01E-5988-4BD0-8587-6EE566325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726" y="3334237"/>
              <a:ext cx="760200" cy="55304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AA9EFFB-5AD7-4DB8-90FA-A2908E7EA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000"/>
          <a:stretch/>
        </p:blipFill>
        <p:spPr>
          <a:xfrm>
            <a:off x="1433739" y="4533219"/>
            <a:ext cx="1664208" cy="1666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EC38F-43BA-46FC-8460-330F15D2C921}"/>
              </a:ext>
            </a:extLst>
          </p:cNvPr>
          <p:cNvSpPr>
            <a:spLocks noChangeAspect="1"/>
          </p:cNvSpPr>
          <p:nvPr/>
        </p:nvSpPr>
        <p:spPr>
          <a:xfrm>
            <a:off x="1433740" y="4533219"/>
            <a:ext cx="1664208" cy="16642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8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650645C-E084-4895-ABBC-31E8376A7971}"/>
              </a:ext>
            </a:extLst>
          </p:cNvPr>
          <p:cNvGrpSpPr/>
          <p:nvPr/>
        </p:nvGrpSpPr>
        <p:grpSpPr>
          <a:xfrm>
            <a:off x="4214812" y="2905125"/>
            <a:ext cx="3762375" cy="1047750"/>
            <a:chOff x="4214812" y="2905125"/>
            <a:chExt cx="3762375" cy="1047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429FC8-327B-4662-93C2-36E4E9C4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4812" y="2905125"/>
              <a:ext cx="3762375" cy="10477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70F01E-5988-4BD0-8587-6EE566325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726" y="3334237"/>
              <a:ext cx="760200" cy="55304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778504-B7E3-4AEF-AB5F-0298547B8D1B}"/>
              </a:ext>
            </a:extLst>
          </p:cNvPr>
          <p:cNvGrpSpPr/>
          <p:nvPr/>
        </p:nvGrpSpPr>
        <p:grpSpPr>
          <a:xfrm>
            <a:off x="0" y="1645816"/>
            <a:ext cx="12192000" cy="3566367"/>
            <a:chOff x="0" y="1645816"/>
            <a:chExt cx="12192000" cy="35663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D0E21F-42CD-44BB-901B-A3366C3C0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45816"/>
              <a:ext cx="12192000" cy="356636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A17FD-89AA-490D-B17E-59320CF9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4164" y="3720654"/>
              <a:ext cx="943871" cy="68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93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95D557D-3B89-9547-B131-791516C2196B}"/>
              </a:ext>
            </a:extLst>
          </p:cNvPr>
          <p:cNvSpPr/>
          <p:nvPr/>
        </p:nvSpPr>
        <p:spPr>
          <a:xfrm>
            <a:off x="4358440" y="2614027"/>
            <a:ext cx="1414587" cy="1083366"/>
          </a:xfrm>
          <a:prstGeom prst="roundRect">
            <a:avLst/>
          </a:prstGeom>
          <a:noFill/>
          <a:ln w="38100">
            <a:solidFill>
              <a:srgbClr val="646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7035CEA5-82BB-D448-A47D-17190DCF1C52}"/>
              </a:ext>
            </a:extLst>
          </p:cNvPr>
          <p:cNvSpPr/>
          <p:nvPr/>
        </p:nvSpPr>
        <p:spPr>
          <a:xfrm>
            <a:off x="10082239" y="2559194"/>
            <a:ext cx="914400" cy="1216152"/>
          </a:xfrm>
          <a:prstGeom prst="can">
            <a:avLst/>
          </a:prstGeom>
          <a:noFill/>
          <a:ln w="38100">
            <a:solidFill>
              <a:srgbClr val="646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E04788-ED8D-C541-803E-9C31DD5F695B}"/>
              </a:ext>
            </a:extLst>
          </p:cNvPr>
          <p:cNvCxnSpPr>
            <a:cxnSpLocks/>
          </p:cNvCxnSpPr>
          <p:nvPr/>
        </p:nvCxnSpPr>
        <p:spPr>
          <a:xfrm>
            <a:off x="1063487" y="2862470"/>
            <a:ext cx="1858617" cy="0"/>
          </a:xfrm>
          <a:prstGeom prst="straightConnector1">
            <a:avLst/>
          </a:prstGeom>
          <a:noFill/>
          <a:ln w="38100">
            <a:solidFill>
              <a:srgbClr val="BD2E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3F184-F8A0-6242-B469-6FFAFCBA8654}"/>
              </a:ext>
            </a:extLst>
          </p:cNvPr>
          <p:cNvCxnSpPr>
            <a:cxnSpLocks/>
          </p:cNvCxnSpPr>
          <p:nvPr/>
        </p:nvCxnSpPr>
        <p:spPr>
          <a:xfrm>
            <a:off x="1063487" y="3340376"/>
            <a:ext cx="1858617" cy="0"/>
          </a:xfrm>
          <a:prstGeom prst="straightConnector1">
            <a:avLst/>
          </a:prstGeom>
          <a:noFill/>
          <a:ln w="38100">
            <a:solidFill>
              <a:srgbClr val="FF78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0FE783-1607-B840-9953-DD0D249776A2}"/>
              </a:ext>
            </a:extLst>
          </p:cNvPr>
          <p:cNvCxnSpPr>
            <a:cxnSpLocks/>
          </p:cNvCxnSpPr>
          <p:nvPr/>
        </p:nvCxnSpPr>
        <p:spPr>
          <a:xfrm>
            <a:off x="1063487" y="3825846"/>
            <a:ext cx="1858617" cy="0"/>
          </a:xfrm>
          <a:prstGeom prst="straightConnector1">
            <a:avLst/>
          </a:prstGeom>
          <a:noFill/>
          <a:ln w="38100">
            <a:solidFill>
              <a:srgbClr val="008E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ECABF0-5C0A-0344-8526-DE0AB3D27DA1}"/>
              </a:ext>
            </a:extLst>
          </p:cNvPr>
          <p:cNvCxnSpPr>
            <a:cxnSpLocks/>
          </p:cNvCxnSpPr>
          <p:nvPr/>
        </p:nvCxnSpPr>
        <p:spPr>
          <a:xfrm>
            <a:off x="1063487" y="4631636"/>
            <a:ext cx="1858617" cy="0"/>
          </a:xfrm>
          <a:prstGeom prst="straightConnector1">
            <a:avLst/>
          </a:prstGeom>
          <a:noFill/>
          <a:ln w="3810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4CA7E2-A5D4-3D4F-A5D1-957C49B232B8}"/>
              </a:ext>
            </a:extLst>
          </p:cNvPr>
          <p:cNvSpPr txBox="1"/>
          <p:nvPr/>
        </p:nvSpPr>
        <p:spPr>
          <a:xfrm>
            <a:off x="1063487" y="2440921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Raw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FAAC7-D69B-AB44-9AC9-D943B99E4507}"/>
              </a:ext>
            </a:extLst>
          </p:cNvPr>
          <p:cNvSpPr txBox="1"/>
          <p:nvPr/>
        </p:nvSpPr>
        <p:spPr>
          <a:xfrm>
            <a:off x="1063487" y="339587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Processed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ED596-AC73-A24F-9A25-3B42A27FCF63}"/>
              </a:ext>
            </a:extLst>
          </p:cNvPr>
          <p:cNvSpPr txBox="1"/>
          <p:nvPr/>
        </p:nvSpPr>
        <p:spPr>
          <a:xfrm>
            <a:off x="1063487" y="4195178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Other data (like API call’s)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2F7DC5-913C-CD44-8FA3-9C848C6CDFB6}"/>
              </a:ext>
            </a:extLst>
          </p:cNvPr>
          <p:cNvSpPr txBox="1"/>
          <p:nvPr/>
        </p:nvSpPr>
        <p:spPr>
          <a:xfrm>
            <a:off x="4344559" y="3773557"/>
            <a:ext cx="14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Deployments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FE2EB6-86B1-3142-AA61-30F9913BB67F}"/>
              </a:ext>
            </a:extLst>
          </p:cNvPr>
          <p:cNvSpPr txBox="1"/>
          <p:nvPr/>
        </p:nvSpPr>
        <p:spPr>
          <a:xfrm>
            <a:off x="9978291" y="3825846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Catalogue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938D1F5-133E-FC4C-95B6-47CD6DA5AEB4}"/>
              </a:ext>
            </a:extLst>
          </p:cNvPr>
          <p:cNvSpPr/>
          <p:nvPr/>
        </p:nvSpPr>
        <p:spPr>
          <a:xfrm>
            <a:off x="6502069" y="2994163"/>
            <a:ext cx="2781079" cy="346213"/>
          </a:xfrm>
          <a:prstGeom prst="roundRect">
            <a:avLst/>
          </a:prstGeom>
          <a:noFill/>
          <a:ln w="38100">
            <a:solidFill>
              <a:srgbClr val="646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F2E3B9-8D73-4A4D-892C-045C4CAD0E34}"/>
              </a:ext>
            </a:extLst>
          </p:cNvPr>
          <p:cNvSpPr txBox="1"/>
          <p:nvPr/>
        </p:nvSpPr>
        <p:spPr>
          <a:xfrm>
            <a:off x="7213399" y="3765275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Kafka / 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64FC0-CFBE-A448-9277-57E1EA70FB45}"/>
              </a:ext>
            </a:extLst>
          </p:cNvPr>
          <p:cNvSpPr txBox="1"/>
          <p:nvPr/>
        </p:nvSpPr>
        <p:spPr>
          <a:xfrm>
            <a:off x="2950285" y="267780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#BD2EFF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9EC920-9B31-EE41-B619-CC16A331E174}"/>
              </a:ext>
            </a:extLst>
          </p:cNvPr>
          <p:cNvSpPr txBox="1"/>
          <p:nvPr/>
        </p:nvSpPr>
        <p:spPr>
          <a:xfrm>
            <a:off x="2948037" y="315571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#BD2EFF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95AA9-9B84-9E49-9DEB-3AEC44AB1DA4}"/>
              </a:ext>
            </a:extLst>
          </p:cNvPr>
          <p:cNvSpPr txBox="1"/>
          <p:nvPr/>
        </p:nvSpPr>
        <p:spPr>
          <a:xfrm>
            <a:off x="2948037" y="363361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#BD2EFF</a:t>
            </a:r>
          </a:p>
        </p:txBody>
      </p:sp>
    </p:spTree>
    <p:extLst>
      <p:ext uri="{BB962C8B-B14F-4D97-AF65-F5344CB8AC3E}">
        <p14:creationId xmlns:p14="http://schemas.microsoft.com/office/powerpoint/2010/main" val="46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88032EB6-56A6-4426-928A-48326C97786D}"/>
              </a:ext>
            </a:extLst>
          </p:cNvPr>
          <p:cNvSpPr/>
          <p:nvPr/>
        </p:nvSpPr>
        <p:spPr>
          <a:xfrm>
            <a:off x="1931008" y="2453941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37CBF1FF-F937-4167-AF23-4A887A0C019B}"/>
              </a:ext>
            </a:extLst>
          </p:cNvPr>
          <p:cNvSpPr/>
          <p:nvPr/>
        </p:nvSpPr>
        <p:spPr>
          <a:xfrm>
            <a:off x="8343709" y="2472363"/>
            <a:ext cx="1798032" cy="1113171"/>
          </a:xfrm>
          <a:prstGeom prst="roundRect">
            <a:avLst/>
          </a:prstGeom>
          <a:noFill/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23">
            <a:extLst>
              <a:ext uri="{FF2B5EF4-FFF2-40B4-BE49-F238E27FC236}">
                <a16:creationId xmlns:a16="http://schemas.microsoft.com/office/drawing/2014/main" id="{B8B89463-090E-4419-8837-AA6B5C13B19B}"/>
              </a:ext>
            </a:extLst>
          </p:cNvPr>
          <p:cNvSpPr/>
          <p:nvPr/>
        </p:nvSpPr>
        <p:spPr>
          <a:xfrm>
            <a:off x="1947862" y="4203418"/>
            <a:ext cx="8193878" cy="1611227"/>
          </a:xfrm>
          <a:prstGeom prst="roundRect">
            <a:avLst/>
          </a:prstGeom>
          <a:solidFill>
            <a:srgbClr val="2B2B34"/>
          </a:solidFill>
          <a:ln w="76200">
            <a:solidFill>
              <a:srgbClr val="2B2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CA04F3AB-B2C8-4500-A8B3-6562882D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1073" y="653143"/>
            <a:ext cx="1285875" cy="1182914"/>
          </a:xfrm>
          <a:prstGeom prst="rect">
            <a:avLst/>
          </a:prstGeom>
        </p:spPr>
      </p:pic>
      <p:pic>
        <p:nvPicPr>
          <p:cNvPr id="4" name="Graphic 3" descr="Upward trend with solid fill">
            <a:extLst>
              <a:ext uri="{FF2B5EF4-FFF2-40B4-BE49-F238E27FC236}">
                <a16:creationId xmlns:a16="http://schemas.microsoft.com/office/drawing/2014/main" id="{E321DD57-735C-41B6-B98B-67787822F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4075" y="523865"/>
            <a:ext cx="1433512" cy="143351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60B79FD-B6C7-469B-B10B-F79FA31FF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1082" y="4516407"/>
            <a:ext cx="2087438" cy="985247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BF8FBC8B-1381-4F78-872B-9E2FF075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</a:blip>
          <a:stretch>
            <a:fillRect/>
          </a:stretch>
        </p:blipFill>
        <p:spPr>
          <a:xfrm>
            <a:off x="8695674" y="2862577"/>
            <a:ext cx="1106198" cy="332745"/>
          </a:xfrm>
          <a:prstGeom prst="rect">
            <a:avLst/>
          </a:prstGeom>
        </p:spPr>
      </p:pic>
      <p:pic>
        <p:nvPicPr>
          <p:cNvPr id="24" name="Picture 23" descr="A black background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6DD3BED-4BFB-47EC-8CFD-20B92A2E4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8763" y="2910624"/>
            <a:ext cx="1404138" cy="23665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BE8DD2-CAC6-4F9E-BC2B-799E1C67A9F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830024" y="1836057"/>
            <a:ext cx="262" cy="617884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9292E1-A713-4687-B0A8-0640C4BD87A6}"/>
              </a:ext>
            </a:extLst>
          </p:cNvPr>
          <p:cNvCxnSpPr>
            <a:cxnSpLocks/>
            <a:stCxn id="30" idx="0"/>
            <a:endCxn id="3" idx="2"/>
          </p:cNvCxnSpPr>
          <p:nvPr/>
        </p:nvCxnSpPr>
        <p:spPr>
          <a:xfrm flipV="1">
            <a:off x="9242725" y="1836057"/>
            <a:ext cx="1286" cy="63630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65CCE-0EBC-4555-B809-FDF889EE9183}"/>
              </a:ext>
            </a:extLst>
          </p:cNvPr>
          <p:cNvCxnSpPr>
            <a:cxnSpLocks/>
          </p:cNvCxnSpPr>
          <p:nvPr/>
        </p:nvCxnSpPr>
        <p:spPr>
          <a:xfrm flipV="1">
            <a:off x="2533652" y="3567116"/>
            <a:ext cx="0" cy="1273398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B59B7B-40C7-4D91-AA90-BCDA676DB524}"/>
              </a:ext>
            </a:extLst>
          </p:cNvPr>
          <p:cNvCxnSpPr>
            <a:cxnSpLocks/>
          </p:cNvCxnSpPr>
          <p:nvPr/>
        </p:nvCxnSpPr>
        <p:spPr>
          <a:xfrm>
            <a:off x="3200400" y="3585534"/>
            <a:ext cx="0" cy="1240466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A9091-C9D9-4B78-A6D1-270742E84BF3}"/>
              </a:ext>
            </a:extLst>
          </p:cNvPr>
          <p:cNvCxnSpPr>
            <a:cxnSpLocks/>
          </p:cNvCxnSpPr>
          <p:nvPr/>
        </p:nvCxnSpPr>
        <p:spPr>
          <a:xfrm flipV="1">
            <a:off x="9242725" y="3585536"/>
            <a:ext cx="1" cy="1284007"/>
          </a:xfrm>
          <a:prstGeom prst="straightConnector1">
            <a:avLst/>
          </a:prstGeom>
          <a:noFill/>
          <a:ln w="120650">
            <a:solidFill>
              <a:srgbClr val="90909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924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72</Words>
  <Application>Microsoft Office PowerPoint</Application>
  <PresentationFormat>Widescreen</PresentationFormat>
  <Paragraphs>37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JetBrains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Rosam</dc:creator>
  <cp:lastModifiedBy>Javier Blanco Cordero</cp:lastModifiedBy>
  <cp:revision>26</cp:revision>
  <dcterms:created xsi:type="dcterms:W3CDTF">2021-04-26T14:13:30Z</dcterms:created>
  <dcterms:modified xsi:type="dcterms:W3CDTF">2021-04-30T14:50:54Z</dcterms:modified>
</cp:coreProperties>
</file>