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M Sans Bold" charset="1" panose="00000000000000000000"/>
      <p:regular r:id="rId12"/>
    </p:embeddedFont>
    <p:embeddedFont>
      <p:font typeface="Open Sans Light" charset="1" panose="020B03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Relationship Id="rId3" Target="../media/image3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64059" y="3824727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Image EDA of Naruto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1219200"/>
            <a:ext cx="9199538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1.Thông tin cơ bản.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504950" y="3941314"/>
            <a:ext cx="397457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Số lượng ảnh: 1222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4950" y="4976364"/>
            <a:ext cx="843306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Số lượng ảnh: Kích thước không đồng đều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4950" y="6048058"/>
            <a:ext cx="312525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Định dạng: Jpeg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219200"/>
            <a:ext cx="1075004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Cấu trúc dữ liệu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768731">
            <a:off x="7805554" y="3277504"/>
            <a:ext cx="4168004" cy="2363235"/>
          </a:xfrm>
          <a:custGeom>
            <a:avLst/>
            <a:gdLst/>
            <a:ahLst/>
            <a:cxnLst/>
            <a:rect r="r" b="b" t="t" l="l"/>
            <a:pathLst>
              <a:path h="2363235" w="4168004">
                <a:moveTo>
                  <a:pt x="0" y="0"/>
                </a:moveTo>
                <a:lnTo>
                  <a:pt x="4168005" y="0"/>
                </a:lnTo>
                <a:lnTo>
                  <a:pt x="4168005" y="2363234"/>
                </a:lnTo>
                <a:lnTo>
                  <a:pt x="0" y="2363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571943">
            <a:off x="7708123" y="5757750"/>
            <a:ext cx="4168004" cy="2363235"/>
          </a:xfrm>
          <a:custGeom>
            <a:avLst/>
            <a:gdLst/>
            <a:ahLst/>
            <a:cxnLst/>
            <a:rect r="r" b="b" t="t" l="l"/>
            <a:pathLst>
              <a:path h="2363235" w="4168004">
                <a:moveTo>
                  <a:pt x="0" y="0"/>
                </a:moveTo>
                <a:lnTo>
                  <a:pt x="4168004" y="0"/>
                </a:lnTo>
                <a:lnTo>
                  <a:pt x="4168004" y="2363235"/>
                </a:lnTo>
                <a:lnTo>
                  <a:pt x="0" y="23632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93720" y="4649621"/>
            <a:ext cx="675837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Naruto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83702" y="3491322"/>
            <a:ext cx="25879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Text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83702" y="7258073"/>
            <a:ext cx="364049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7787" y="3012587"/>
            <a:ext cx="4261826" cy="4261826"/>
          </a:xfrm>
          <a:custGeom>
            <a:avLst/>
            <a:gdLst/>
            <a:ahLst/>
            <a:cxnLst/>
            <a:rect r="r" b="b" t="t" l="l"/>
            <a:pathLst>
              <a:path h="4261826" w="4261826">
                <a:moveTo>
                  <a:pt x="0" y="0"/>
                </a:moveTo>
                <a:lnTo>
                  <a:pt x="4261826" y="0"/>
                </a:lnTo>
                <a:lnTo>
                  <a:pt x="4261826" y="4261826"/>
                </a:lnTo>
                <a:lnTo>
                  <a:pt x="0" y="4261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38040" y="3012587"/>
            <a:ext cx="4261826" cy="4261826"/>
          </a:xfrm>
          <a:custGeom>
            <a:avLst/>
            <a:gdLst/>
            <a:ahLst/>
            <a:cxnLst/>
            <a:rect r="r" b="b" t="t" l="l"/>
            <a:pathLst>
              <a:path h="4261826" w="4261826">
                <a:moveTo>
                  <a:pt x="0" y="0"/>
                </a:moveTo>
                <a:lnTo>
                  <a:pt x="4261826" y="0"/>
                </a:lnTo>
                <a:lnTo>
                  <a:pt x="4261826" y="4261826"/>
                </a:lnTo>
                <a:lnTo>
                  <a:pt x="0" y="4261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19200"/>
            <a:ext cx="9502088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 Ví dụ dữ liệu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85002" y="8079075"/>
            <a:ext cx="514739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man with dark hair and brown eyes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40154" y="8079075"/>
            <a:ext cx="485759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man in a hoodie with a fire in the 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93587" y="7414807"/>
            <a:ext cx="193022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ảnh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03840" y="7414807"/>
            <a:ext cx="193022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ảnh 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16810" y="2697238"/>
            <a:ext cx="11301259" cy="5947288"/>
          </a:xfrm>
          <a:custGeom>
            <a:avLst/>
            <a:gdLst/>
            <a:ahLst/>
            <a:cxnLst/>
            <a:rect r="r" b="b" t="t" l="l"/>
            <a:pathLst>
              <a:path h="5947288" w="11301259">
                <a:moveTo>
                  <a:pt x="0" y="0"/>
                </a:moveTo>
                <a:lnTo>
                  <a:pt x="11301259" y="0"/>
                </a:lnTo>
                <a:lnTo>
                  <a:pt x="11301259" y="5947288"/>
                </a:lnTo>
                <a:lnTo>
                  <a:pt x="0" y="594728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905417"/>
            <a:ext cx="139001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</a:t>
            </a: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Phân tích phân bố pixel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43304" y="2982988"/>
            <a:ext cx="4394593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Một số điểm ảnh xung quanh giá trị 150 sáng bất thường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32501" y="8825501"/>
            <a:ext cx="742717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Hình: Phân bổ histogram của ảnh 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DAGi76Fk0fM</dc:identifier>
  <dcterms:modified xsi:type="dcterms:W3CDTF">2011-08-01T06:04:30Z</dcterms:modified>
  <cp:revision>1</cp:revision>
  <dc:title>EDA Image of Naruto</dc:title>
</cp:coreProperties>
</file>