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ạ Hồng Quí" userId="3f7fb31c-4b77-4826-899e-64912fa89327" providerId="ADAL" clId="{90290901-56E2-4D23-BFF7-725213CBC285}"/>
    <pc:docChg chg="undo custSel modSld">
      <pc:chgData name="Tạ Hồng Quí" userId="3f7fb31c-4b77-4826-899e-64912fa89327" providerId="ADAL" clId="{90290901-56E2-4D23-BFF7-725213CBC285}" dt="2025-04-18T07:33:51.199" v="95" actId="20577"/>
      <pc:docMkLst>
        <pc:docMk/>
      </pc:docMkLst>
      <pc:sldChg chg="modSp mod">
        <pc:chgData name="Tạ Hồng Quí" userId="3f7fb31c-4b77-4826-899e-64912fa89327" providerId="ADAL" clId="{90290901-56E2-4D23-BFF7-725213CBC285}" dt="2025-04-18T07:33:51.199" v="95" actId="20577"/>
        <pc:sldMkLst>
          <pc:docMk/>
          <pc:sldMk cId="0" sldId="256"/>
        </pc:sldMkLst>
        <pc:spChg chg="mod">
          <ac:chgData name="Tạ Hồng Quí" userId="3f7fb31c-4b77-4826-899e-64912fa89327" providerId="ADAL" clId="{90290901-56E2-4D23-BFF7-725213CBC285}" dt="2025-04-18T07:33:51.199" v="95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Tạ Hồng Quí" userId="3f7fb31c-4b77-4826-899e-64912fa89327" providerId="ADAL" clId="{90290901-56E2-4D23-BFF7-725213CBC285}" dt="2025-04-18T07:31:40.621" v="9" actId="20577"/>
        <pc:sldMkLst>
          <pc:docMk/>
          <pc:sldMk cId="0" sldId="257"/>
        </pc:sldMkLst>
        <pc:spChg chg="mod">
          <ac:chgData name="Tạ Hồng Quí" userId="3f7fb31c-4b77-4826-899e-64912fa89327" providerId="ADAL" clId="{90290901-56E2-4D23-BFF7-725213CBC285}" dt="2025-04-18T07:31:40.621" v="9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Tạ Hồng Quí" userId="3f7fb31c-4b77-4826-899e-64912fa89327" providerId="ADAL" clId="{90290901-56E2-4D23-BFF7-725213CBC285}" dt="2025-04-18T07:31:54.621" v="17" actId="20577"/>
        <pc:sldMkLst>
          <pc:docMk/>
          <pc:sldMk cId="0" sldId="258"/>
        </pc:sldMkLst>
        <pc:spChg chg="mod">
          <ac:chgData name="Tạ Hồng Quí" userId="3f7fb31c-4b77-4826-899e-64912fa89327" providerId="ADAL" clId="{90290901-56E2-4D23-BFF7-725213CBC285}" dt="2025-04-18T07:31:54.621" v="17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Tạ Hồng Quí" userId="3f7fb31c-4b77-4826-899e-64912fa89327" providerId="ADAL" clId="{90290901-56E2-4D23-BFF7-725213CBC285}" dt="2025-04-18T07:32:09.542" v="31" actId="20577"/>
        <pc:sldMkLst>
          <pc:docMk/>
          <pc:sldMk cId="0" sldId="259"/>
        </pc:sldMkLst>
        <pc:spChg chg="mod">
          <ac:chgData name="Tạ Hồng Quí" userId="3f7fb31c-4b77-4826-899e-64912fa89327" providerId="ADAL" clId="{90290901-56E2-4D23-BFF7-725213CBC285}" dt="2025-04-18T07:32:09.542" v="31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Tạ Hồng Quí" userId="3f7fb31c-4b77-4826-899e-64912fa89327" providerId="ADAL" clId="{90290901-56E2-4D23-BFF7-725213CBC285}" dt="2025-04-18T07:32:29.858" v="41" actId="20577"/>
        <pc:sldMkLst>
          <pc:docMk/>
          <pc:sldMk cId="0" sldId="260"/>
        </pc:sldMkLst>
        <pc:spChg chg="mod">
          <ac:chgData name="Tạ Hồng Quí" userId="3f7fb31c-4b77-4826-899e-64912fa89327" providerId="ADAL" clId="{90290901-56E2-4D23-BFF7-725213CBC285}" dt="2025-04-18T07:32:29.858" v="41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Tạ Hồng Quí" userId="3f7fb31c-4b77-4826-899e-64912fa89327" providerId="ADAL" clId="{90290901-56E2-4D23-BFF7-725213CBC285}" dt="2025-04-18T07:32:40.017" v="49" actId="20577"/>
        <pc:sldMkLst>
          <pc:docMk/>
          <pc:sldMk cId="0" sldId="261"/>
        </pc:sldMkLst>
        <pc:spChg chg="mod">
          <ac:chgData name="Tạ Hồng Quí" userId="3f7fb31c-4b77-4826-899e-64912fa89327" providerId="ADAL" clId="{90290901-56E2-4D23-BFF7-725213CBC285}" dt="2025-04-18T07:32:40.017" v="49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Tạ Hồng Quí" userId="3f7fb31c-4b77-4826-899e-64912fa89327" providerId="ADAL" clId="{90290901-56E2-4D23-BFF7-725213CBC285}" dt="2025-04-18T07:32:49.663" v="55" actId="20577"/>
        <pc:sldMkLst>
          <pc:docMk/>
          <pc:sldMk cId="0" sldId="262"/>
        </pc:sldMkLst>
        <pc:spChg chg="mod">
          <ac:chgData name="Tạ Hồng Quí" userId="3f7fb31c-4b77-4826-899e-64912fa89327" providerId="ADAL" clId="{90290901-56E2-4D23-BFF7-725213CBC285}" dt="2025-04-18T07:32:49.663" v="55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Tạ Hồng Quí" userId="3f7fb31c-4b77-4826-899e-64912fa89327" providerId="ADAL" clId="{90290901-56E2-4D23-BFF7-725213CBC285}" dt="2025-04-18T07:33:00.974" v="63" actId="20577"/>
        <pc:sldMkLst>
          <pc:docMk/>
          <pc:sldMk cId="0" sldId="263"/>
        </pc:sldMkLst>
        <pc:spChg chg="mod">
          <ac:chgData name="Tạ Hồng Quí" userId="3f7fb31c-4b77-4826-899e-64912fa89327" providerId="ADAL" clId="{90290901-56E2-4D23-BFF7-725213CBC285}" dt="2025-04-18T07:33:00.974" v="63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Tạ Hồng Quí" userId="3f7fb31c-4b77-4826-899e-64912fa89327" providerId="ADAL" clId="{90290901-56E2-4D23-BFF7-725213CBC285}" dt="2025-04-18T07:33:36.049" v="91" actId="20577"/>
        <pc:sldMkLst>
          <pc:docMk/>
          <pc:sldMk cId="0" sldId="264"/>
        </pc:sldMkLst>
        <pc:spChg chg="mod">
          <ac:chgData name="Tạ Hồng Quí" userId="3f7fb31c-4b77-4826-899e-64912fa89327" providerId="ADAL" clId="{90290901-56E2-4D23-BFF7-725213CBC285}" dt="2025-04-18T07:33:36.049" v="91" actId="20577"/>
          <ac:spMkLst>
            <pc:docMk/>
            <pc:sldMk cId="0" sldId="26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Nhận diện cảm xúc mặt người sử dụng mạng học sâu có chú ý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Phạm Quí Luận</a:t>
            </a:r>
          </a:p>
          <a:p>
            <a:r>
              <a:rPr dirty="0"/>
              <a:t>Trường </a:t>
            </a:r>
            <a:r>
              <a:rPr dirty="0" err="1"/>
              <a:t>Đại</a:t>
            </a:r>
            <a:r>
              <a:rPr dirty="0"/>
              <a:t> </a:t>
            </a:r>
            <a:r>
              <a:rPr dirty="0" err="1"/>
              <a:t>học</a:t>
            </a:r>
            <a:r>
              <a:rPr dirty="0"/>
              <a:t> </a:t>
            </a:r>
            <a:r>
              <a:rPr dirty="0" err="1"/>
              <a:t>Bách</a:t>
            </a:r>
            <a:r>
              <a:rPr dirty="0"/>
              <a:t> Khoa – ĐHQG-</a:t>
            </a:r>
            <a:r>
              <a:rPr lang="vi-VN" dirty="0"/>
              <a:t>HCM-</a:t>
            </a:r>
            <a:r>
              <a:rPr dirty="0"/>
              <a:t>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Mục tiêu nghiên cứu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Phát</a:t>
            </a:r>
            <a:r>
              <a:rPr dirty="0"/>
              <a:t> </a:t>
            </a:r>
            <a:r>
              <a:rPr dirty="0" err="1"/>
              <a:t>triển</a:t>
            </a:r>
            <a:r>
              <a:rPr dirty="0"/>
              <a:t> </a:t>
            </a:r>
            <a:r>
              <a:rPr dirty="0" err="1"/>
              <a:t>hệ</a:t>
            </a:r>
            <a:r>
              <a:rPr dirty="0"/>
              <a:t> </a:t>
            </a:r>
            <a:r>
              <a:rPr dirty="0" err="1"/>
              <a:t>thống</a:t>
            </a:r>
            <a:r>
              <a:rPr dirty="0"/>
              <a:t> </a:t>
            </a:r>
            <a:r>
              <a:rPr dirty="0" err="1"/>
              <a:t>nhận</a:t>
            </a:r>
            <a:r>
              <a:rPr dirty="0"/>
              <a:t> </a:t>
            </a:r>
            <a:r>
              <a:rPr dirty="0" err="1"/>
              <a:t>diện</a:t>
            </a:r>
            <a:r>
              <a:rPr dirty="0"/>
              <a:t> </a:t>
            </a:r>
            <a:r>
              <a:rPr dirty="0" err="1"/>
              <a:t>cảm</a:t>
            </a:r>
            <a:r>
              <a:rPr dirty="0"/>
              <a:t> </a:t>
            </a:r>
            <a:r>
              <a:rPr dirty="0" err="1"/>
              <a:t>xúc</a:t>
            </a:r>
            <a:r>
              <a:rPr dirty="0"/>
              <a:t> </a:t>
            </a:r>
            <a:r>
              <a:rPr dirty="0" err="1"/>
              <a:t>khuôn</a:t>
            </a:r>
            <a:r>
              <a:rPr dirty="0"/>
              <a:t> </a:t>
            </a:r>
            <a:r>
              <a:rPr dirty="0" err="1"/>
              <a:t>mặt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ảnh</a:t>
            </a:r>
            <a:r>
              <a:rPr dirty="0"/>
              <a:t> </a:t>
            </a:r>
            <a:r>
              <a:rPr dirty="0" err="1"/>
              <a:t>tĩnh</a:t>
            </a:r>
            <a:r>
              <a:rPr dirty="0"/>
              <a:t>.</a:t>
            </a:r>
          </a:p>
          <a:p>
            <a:r>
              <a:rPr dirty="0" err="1"/>
              <a:t>Ứng</a:t>
            </a:r>
            <a:r>
              <a:rPr dirty="0"/>
              <a:t> </a:t>
            </a:r>
            <a:r>
              <a:rPr dirty="0" err="1"/>
              <a:t>dụng</a:t>
            </a:r>
            <a:r>
              <a:rPr dirty="0"/>
              <a:t> </a:t>
            </a:r>
            <a:r>
              <a:rPr dirty="0" err="1"/>
              <a:t>mạng</a:t>
            </a:r>
            <a:r>
              <a:rPr dirty="0"/>
              <a:t> </a:t>
            </a:r>
            <a:r>
              <a:rPr dirty="0" err="1"/>
              <a:t>học</a:t>
            </a:r>
            <a:r>
              <a:rPr dirty="0"/>
              <a:t> </a:t>
            </a:r>
            <a:r>
              <a:rPr dirty="0" err="1"/>
              <a:t>sâu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chú</a:t>
            </a:r>
            <a:r>
              <a:rPr dirty="0"/>
              <a:t> ý: Residual Masking Network.</a:t>
            </a:r>
          </a:p>
          <a:p>
            <a:r>
              <a:rPr dirty="0" err="1"/>
              <a:t>Tự</a:t>
            </a:r>
            <a:r>
              <a:rPr dirty="0"/>
              <a:t> </a:t>
            </a:r>
            <a:r>
              <a:rPr dirty="0" err="1"/>
              <a:t>xây</a:t>
            </a:r>
            <a:r>
              <a:rPr dirty="0"/>
              <a:t> </a:t>
            </a:r>
            <a:r>
              <a:rPr dirty="0" err="1"/>
              <a:t>dựng</a:t>
            </a:r>
            <a:r>
              <a:rPr dirty="0"/>
              <a:t> </a:t>
            </a:r>
            <a:r>
              <a:rPr dirty="0" err="1"/>
              <a:t>bộ</a:t>
            </a:r>
            <a:r>
              <a:rPr dirty="0"/>
              <a:t> </a:t>
            </a:r>
            <a:r>
              <a:rPr dirty="0" err="1"/>
              <a:t>dữ</a:t>
            </a:r>
            <a:r>
              <a:rPr dirty="0"/>
              <a:t> </a:t>
            </a:r>
            <a:r>
              <a:rPr dirty="0" err="1"/>
              <a:t>liệu</a:t>
            </a:r>
            <a:r>
              <a:rPr dirty="0"/>
              <a:t> VEMO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Việt Nam.</a:t>
            </a:r>
          </a:p>
          <a:p>
            <a:r>
              <a:rPr dirty="0"/>
              <a:t>So </a:t>
            </a:r>
            <a:r>
              <a:rPr dirty="0" err="1"/>
              <a:t>sánh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cải</a:t>
            </a:r>
            <a:r>
              <a:rPr dirty="0"/>
              <a:t> </a:t>
            </a:r>
            <a:r>
              <a:rPr dirty="0" err="1"/>
              <a:t>tiến</a:t>
            </a:r>
            <a:r>
              <a:rPr dirty="0"/>
              <a:t> </a:t>
            </a:r>
            <a:r>
              <a:rPr dirty="0" err="1"/>
              <a:t>độ</a:t>
            </a:r>
            <a:r>
              <a:rPr dirty="0"/>
              <a:t>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xác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các</a:t>
            </a:r>
            <a:r>
              <a:rPr dirty="0"/>
              <a:t> </a:t>
            </a:r>
            <a:r>
              <a:rPr dirty="0" err="1"/>
              <a:t>mô</a:t>
            </a:r>
            <a:r>
              <a:rPr dirty="0"/>
              <a:t> </a:t>
            </a:r>
            <a:r>
              <a:rPr dirty="0" err="1"/>
              <a:t>hình</a:t>
            </a:r>
            <a:r>
              <a:rPr dirty="0"/>
              <a:t> </a:t>
            </a:r>
            <a:r>
              <a:rPr dirty="0" err="1"/>
              <a:t>hiện</a:t>
            </a:r>
            <a:r>
              <a:rPr dirty="0"/>
              <a:t> </a:t>
            </a:r>
            <a:r>
              <a:rPr dirty="0" err="1"/>
              <a:t>đại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Cơ sở lý thuyết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6 </a:t>
            </a:r>
            <a:r>
              <a:rPr dirty="0" err="1"/>
              <a:t>biểu</a:t>
            </a:r>
            <a:r>
              <a:rPr dirty="0"/>
              <a:t> </a:t>
            </a:r>
            <a:r>
              <a:rPr dirty="0" err="1"/>
              <a:t>cảm</a:t>
            </a:r>
            <a:r>
              <a:rPr dirty="0"/>
              <a:t> </a:t>
            </a:r>
            <a:r>
              <a:rPr dirty="0" err="1"/>
              <a:t>cơ</a:t>
            </a:r>
            <a:r>
              <a:rPr dirty="0"/>
              <a:t> </a:t>
            </a:r>
            <a:r>
              <a:rPr dirty="0" err="1"/>
              <a:t>bản</a:t>
            </a:r>
            <a:r>
              <a:rPr dirty="0"/>
              <a:t>: </a:t>
            </a:r>
            <a:r>
              <a:rPr dirty="0" err="1"/>
              <a:t>giận</a:t>
            </a:r>
            <a:r>
              <a:rPr dirty="0"/>
              <a:t> </a:t>
            </a:r>
            <a:r>
              <a:rPr dirty="0" err="1"/>
              <a:t>dữ</a:t>
            </a:r>
            <a:r>
              <a:rPr dirty="0"/>
              <a:t>, </a:t>
            </a:r>
            <a:r>
              <a:rPr dirty="0" err="1"/>
              <a:t>ghê</a:t>
            </a:r>
            <a:r>
              <a:rPr dirty="0"/>
              <a:t> </a:t>
            </a:r>
            <a:r>
              <a:rPr dirty="0" err="1"/>
              <a:t>tởm</a:t>
            </a:r>
            <a:r>
              <a:rPr dirty="0"/>
              <a:t>, </a:t>
            </a:r>
            <a:r>
              <a:rPr dirty="0" err="1"/>
              <a:t>sợ</a:t>
            </a:r>
            <a:r>
              <a:rPr dirty="0"/>
              <a:t> </a:t>
            </a:r>
            <a:r>
              <a:rPr dirty="0" err="1"/>
              <a:t>hãi</a:t>
            </a:r>
            <a:r>
              <a:rPr dirty="0"/>
              <a:t>, </a:t>
            </a:r>
            <a:r>
              <a:rPr dirty="0" err="1"/>
              <a:t>hạnh</a:t>
            </a:r>
            <a:r>
              <a:rPr dirty="0"/>
              <a:t> </a:t>
            </a:r>
            <a:r>
              <a:rPr dirty="0" err="1"/>
              <a:t>phúc</a:t>
            </a:r>
            <a:r>
              <a:rPr dirty="0"/>
              <a:t>, </a:t>
            </a:r>
            <a:r>
              <a:rPr dirty="0" err="1"/>
              <a:t>buồn</a:t>
            </a:r>
            <a:r>
              <a:rPr dirty="0"/>
              <a:t> </a:t>
            </a:r>
            <a:r>
              <a:rPr dirty="0" err="1"/>
              <a:t>bã</a:t>
            </a:r>
            <a:r>
              <a:rPr dirty="0"/>
              <a:t>, </a:t>
            </a:r>
            <a:r>
              <a:rPr dirty="0" err="1"/>
              <a:t>ngạc</a:t>
            </a:r>
            <a:r>
              <a:rPr dirty="0"/>
              <a:t> </a:t>
            </a:r>
            <a:r>
              <a:rPr dirty="0" err="1"/>
              <a:t>nhiên</a:t>
            </a:r>
            <a:r>
              <a:rPr dirty="0"/>
              <a:t>.</a:t>
            </a:r>
          </a:p>
          <a:p>
            <a:r>
              <a:rPr dirty="0"/>
              <a:t>CNN (</a:t>
            </a:r>
            <a:r>
              <a:rPr dirty="0" err="1"/>
              <a:t>Mạng</a:t>
            </a:r>
            <a:r>
              <a:rPr dirty="0"/>
              <a:t> </a:t>
            </a:r>
            <a:r>
              <a:rPr dirty="0" err="1"/>
              <a:t>nơ-ron</a:t>
            </a:r>
            <a:r>
              <a:rPr dirty="0"/>
              <a:t> </a:t>
            </a:r>
            <a:r>
              <a:rPr dirty="0" err="1"/>
              <a:t>tích</a:t>
            </a:r>
            <a:r>
              <a:rPr dirty="0"/>
              <a:t> </a:t>
            </a:r>
            <a:r>
              <a:rPr dirty="0" err="1"/>
              <a:t>chập</a:t>
            </a:r>
            <a:r>
              <a:rPr dirty="0"/>
              <a:t>) </a:t>
            </a:r>
            <a:r>
              <a:rPr dirty="0" err="1"/>
              <a:t>xử</a:t>
            </a:r>
            <a:r>
              <a:rPr dirty="0"/>
              <a:t> </a:t>
            </a:r>
            <a:r>
              <a:rPr dirty="0" err="1"/>
              <a:t>lý</a:t>
            </a:r>
            <a:r>
              <a:rPr dirty="0"/>
              <a:t> </a:t>
            </a:r>
            <a:r>
              <a:rPr dirty="0" err="1"/>
              <a:t>ảnh</a:t>
            </a:r>
            <a:r>
              <a:rPr dirty="0"/>
              <a:t> </a:t>
            </a:r>
            <a:r>
              <a:rPr dirty="0" err="1"/>
              <a:t>đầu</a:t>
            </a:r>
            <a:r>
              <a:rPr dirty="0"/>
              <a:t> </a:t>
            </a:r>
            <a:r>
              <a:rPr dirty="0" err="1"/>
              <a:t>vào</a:t>
            </a:r>
            <a:r>
              <a:rPr dirty="0"/>
              <a:t>.</a:t>
            </a:r>
          </a:p>
          <a:p>
            <a:r>
              <a:rPr dirty="0" err="1"/>
              <a:t>Cơ</a:t>
            </a:r>
            <a:r>
              <a:rPr dirty="0"/>
              <a:t> </a:t>
            </a:r>
            <a:r>
              <a:rPr dirty="0" err="1"/>
              <a:t>chế</a:t>
            </a:r>
            <a:r>
              <a:rPr dirty="0"/>
              <a:t> </a:t>
            </a:r>
            <a:r>
              <a:rPr dirty="0" err="1"/>
              <a:t>chú</a:t>
            </a:r>
            <a:r>
              <a:rPr dirty="0"/>
              <a:t> ý (Attention) </a:t>
            </a:r>
            <a:r>
              <a:rPr dirty="0" err="1"/>
              <a:t>tập</a:t>
            </a:r>
            <a:r>
              <a:rPr dirty="0"/>
              <a:t> </a:t>
            </a:r>
            <a:r>
              <a:rPr dirty="0" err="1"/>
              <a:t>trung</a:t>
            </a:r>
            <a:r>
              <a:rPr dirty="0"/>
              <a:t>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vùng</a:t>
            </a:r>
            <a:r>
              <a:rPr dirty="0"/>
              <a:t> </a:t>
            </a:r>
            <a:r>
              <a:rPr dirty="0" err="1"/>
              <a:t>quan</a:t>
            </a:r>
            <a:r>
              <a:rPr dirty="0"/>
              <a:t> </a:t>
            </a:r>
            <a:r>
              <a:rPr dirty="0" err="1"/>
              <a:t>trọng</a:t>
            </a:r>
            <a:r>
              <a:rPr dirty="0"/>
              <a:t>.</a:t>
            </a:r>
          </a:p>
          <a:p>
            <a:r>
              <a:rPr dirty="0" err="1"/>
              <a:t>Hệ</a:t>
            </a:r>
            <a:r>
              <a:rPr dirty="0"/>
              <a:t> </a:t>
            </a:r>
            <a:r>
              <a:rPr dirty="0" err="1"/>
              <a:t>thống</a:t>
            </a:r>
            <a:r>
              <a:rPr dirty="0"/>
              <a:t> </a:t>
            </a:r>
            <a:r>
              <a:rPr dirty="0" err="1"/>
              <a:t>mã</a:t>
            </a:r>
            <a:r>
              <a:rPr dirty="0"/>
              <a:t> </a:t>
            </a:r>
            <a:r>
              <a:rPr dirty="0" err="1"/>
              <a:t>hóa</a:t>
            </a:r>
            <a:r>
              <a:rPr dirty="0"/>
              <a:t> </a:t>
            </a:r>
            <a:r>
              <a:rPr dirty="0" err="1"/>
              <a:t>cơ</a:t>
            </a:r>
            <a:r>
              <a:rPr dirty="0"/>
              <a:t> </a:t>
            </a:r>
            <a:r>
              <a:rPr dirty="0" err="1"/>
              <a:t>mặt</a:t>
            </a:r>
            <a:r>
              <a:rPr dirty="0"/>
              <a:t> (FACS) </a:t>
            </a:r>
            <a:r>
              <a:rPr dirty="0" err="1"/>
              <a:t>phân</a:t>
            </a:r>
            <a:r>
              <a:rPr dirty="0"/>
              <a:t> </a:t>
            </a:r>
            <a:r>
              <a:rPr dirty="0" err="1"/>
              <a:t>tích</a:t>
            </a:r>
            <a:r>
              <a:rPr dirty="0"/>
              <a:t> </a:t>
            </a:r>
            <a:r>
              <a:rPr dirty="0" err="1"/>
              <a:t>cảm</a:t>
            </a:r>
            <a:r>
              <a:rPr dirty="0"/>
              <a:t> </a:t>
            </a:r>
            <a:r>
              <a:rPr dirty="0" err="1"/>
              <a:t>xúc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Dữ liệu sử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FER2013: 28,709 </a:t>
            </a:r>
            <a:r>
              <a:rPr dirty="0" err="1"/>
              <a:t>ảnh</a:t>
            </a:r>
            <a:r>
              <a:rPr dirty="0"/>
              <a:t> </a:t>
            </a:r>
            <a:r>
              <a:rPr dirty="0" err="1"/>
              <a:t>biểu</a:t>
            </a:r>
            <a:r>
              <a:rPr dirty="0"/>
              <a:t> </a:t>
            </a:r>
            <a:r>
              <a:rPr dirty="0" err="1"/>
              <a:t>cảm</a:t>
            </a:r>
            <a:r>
              <a:rPr dirty="0"/>
              <a:t> </a:t>
            </a:r>
            <a:r>
              <a:rPr dirty="0" err="1"/>
              <a:t>khuôn</a:t>
            </a:r>
            <a:r>
              <a:rPr dirty="0"/>
              <a:t> </a:t>
            </a:r>
            <a:r>
              <a:rPr dirty="0" err="1"/>
              <a:t>mặt</a:t>
            </a:r>
            <a:r>
              <a:rPr dirty="0"/>
              <a:t>.</a:t>
            </a:r>
          </a:p>
          <a:p>
            <a:r>
              <a:rPr dirty="0"/>
              <a:t>VEMO (</a:t>
            </a:r>
            <a:r>
              <a:rPr dirty="0" err="1"/>
              <a:t>tự</a:t>
            </a:r>
            <a:r>
              <a:rPr dirty="0"/>
              <a:t> </a:t>
            </a:r>
            <a:r>
              <a:rPr dirty="0" err="1"/>
              <a:t>xây</a:t>
            </a:r>
            <a:r>
              <a:rPr dirty="0"/>
              <a:t> </a:t>
            </a:r>
            <a:r>
              <a:rPr dirty="0" err="1"/>
              <a:t>dựng</a:t>
            </a:r>
            <a:r>
              <a:rPr dirty="0"/>
              <a:t>): </a:t>
            </a:r>
            <a:r>
              <a:rPr dirty="0" err="1"/>
              <a:t>Dữ</a:t>
            </a:r>
            <a:r>
              <a:rPr dirty="0"/>
              <a:t> </a:t>
            </a:r>
            <a:r>
              <a:rPr dirty="0" err="1"/>
              <a:t>liệu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Việt.</a:t>
            </a:r>
          </a:p>
          <a:p>
            <a:pPr marL="0" indent="0">
              <a:buNone/>
            </a:pPr>
            <a:r>
              <a:rPr dirty="0"/>
              <a:t> - Bao </a:t>
            </a:r>
            <a:r>
              <a:rPr dirty="0" err="1"/>
              <a:t>gồm</a:t>
            </a:r>
            <a:r>
              <a:rPr dirty="0"/>
              <a:t> </a:t>
            </a:r>
            <a:r>
              <a:rPr dirty="0" err="1"/>
              <a:t>các</a:t>
            </a:r>
            <a:r>
              <a:rPr dirty="0"/>
              <a:t> </a:t>
            </a:r>
            <a:r>
              <a:rPr dirty="0" err="1"/>
              <a:t>cảm</a:t>
            </a:r>
            <a:r>
              <a:rPr dirty="0"/>
              <a:t> </a:t>
            </a:r>
            <a:r>
              <a:rPr dirty="0" err="1"/>
              <a:t>xúc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FER2013.</a:t>
            </a:r>
          </a:p>
          <a:p>
            <a:pPr marL="0" indent="0">
              <a:buNone/>
            </a:pPr>
            <a:r>
              <a:rPr lang="vi-VN" dirty="0"/>
              <a:t> </a:t>
            </a:r>
            <a:r>
              <a:rPr dirty="0"/>
              <a:t>- </a:t>
            </a:r>
            <a:r>
              <a:rPr dirty="0" err="1"/>
              <a:t>Đa</a:t>
            </a:r>
            <a:r>
              <a:rPr dirty="0"/>
              <a:t> </a:t>
            </a:r>
            <a:r>
              <a:rPr dirty="0" err="1"/>
              <a:t>dạng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tuổi</a:t>
            </a:r>
            <a:r>
              <a:rPr dirty="0"/>
              <a:t> </a:t>
            </a:r>
            <a:r>
              <a:rPr dirty="0" err="1"/>
              <a:t>tác</a:t>
            </a:r>
            <a:r>
              <a:rPr dirty="0"/>
              <a:t>, </a:t>
            </a:r>
            <a:r>
              <a:rPr dirty="0" err="1"/>
              <a:t>ánh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, </a:t>
            </a:r>
            <a:r>
              <a:rPr dirty="0" err="1"/>
              <a:t>góc</a:t>
            </a:r>
            <a:r>
              <a:rPr dirty="0"/>
              <a:t> </a:t>
            </a:r>
            <a:r>
              <a:rPr dirty="0" err="1"/>
              <a:t>nhìn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Mô hình Residual Masking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Gồm</a:t>
            </a:r>
            <a:r>
              <a:rPr dirty="0"/>
              <a:t> Trunk Branch </a:t>
            </a:r>
            <a:r>
              <a:rPr dirty="0" err="1"/>
              <a:t>và</a:t>
            </a:r>
            <a:r>
              <a:rPr dirty="0"/>
              <a:t> Mask Branch.</a:t>
            </a:r>
          </a:p>
          <a:p>
            <a:r>
              <a:rPr dirty="0"/>
              <a:t>Trunk </a:t>
            </a:r>
            <a:r>
              <a:rPr dirty="0" err="1"/>
              <a:t>học</a:t>
            </a:r>
            <a:r>
              <a:rPr dirty="0"/>
              <a:t> </a:t>
            </a:r>
            <a:r>
              <a:rPr dirty="0" err="1"/>
              <a:t>đặc</a:t>
            </a:r>
            <a:r>
              <a:rPr dirty="0"/>
              <a:t> </a:t>
            </a:r>
            <a:r>
              <a:rPr dirty="0" err="1"/>
              <a:t>trưng</a:t>
            </a:r>
            <a:r>
              <a:rPr dirty="0"/>
              <a:t> </a:t>
            </a:r>
            <a:r>
              <a:rPr dirty="0" err="1"/>
              <a:t>chính</a:t>
            </a:r>
            <a:r>
              <a:rPr dirty="0"/>
              <a:t>; Mask </a:t>
            </a:r>
            <a:r>
              <a:rPr dirty="0" err="1"/>
              <a:t>xác</a:t>
            </a:r>
            <a:r>
              <a:rPr dirty="0"/>
              <a:t> </a:t>
            </a:r>
            <a:r>
              <a:rPr dirty="0" err="1"/>
              <a:t>định</a:t>
            </a:r>
            <a:r>
              <a:rPr dirty="0"/>
              <a:t> </a:t>
            </a:r>
            <a:r>
              <a:rPr dirty="0" err="1"/>
              <a:t>vùng</a:t>
            </a:r>
            <a:r>
              <a:rPr dirty="0"/>
              <a:t> </a:t>
            </a:r>
            <a:r>
              <a:rPr dirty="0" err="1"/>
              <a:t>trọng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.</a:t>
            </a:r>
          </a:p>
          <a:p>
            <a:r>
              <a:rPr dirty="0" err="1"/>
              <a:t>Kết</a:t>
            </a:r>
            <a:r>
              <a:rPr dirty="0"/>
              <a:t> </a:t>
            </a:r>
            <a:r>
              <a:rPr dirty="0" err="1"/>
              <a:t>hợp</a:t>
            </a:r>
            <a:r>
              <a:rPr dirty="0"/>
              <a:t> </a:t>
            </a:r>
            <a:r>
              <a:rPr dirty="0" err="1"/>
              <a:t>các</a:t>
            </a:r>
            <a:r>
              <a:rPr dirty="0"/>
              <a:t> </a:t>
            </a:r>
            <a:r>
              <a:rPr dirty="0" err="1"/>
              <a:t>khối</a:t>
            </a:r>
            <a:r>
              <a:rPr dirty="0"/>
              <a:t> </a:t>
            </a:r>
            <a:r>
              <a:rPr dirty="0" err="1"/>
              <a:t>học</a:t>
            </a:r>
            <a:r>
              <a:rPr dirty="0"/>
              <a:t> </a:t>
            </a:r>
            <a:r>
              <a:rPr dirty="0" err="1"/>
              <a:t>tập</a:t>
            </a:r>
            <a:r>
              <a:rPr dirty="0"/>
              <a:t> &amp; </a:t>
            </a:r>
            <a:r>
              <a:rPr dirty="0" err="1"/>
              <a:t>chú</a:t>
            </a:r>
            <a:r>
              <a:rPr dirty="0"/>
              <a:t> ý </a:t>
            </a:r>
            <a:r>
              <a:rPr dirty="0" err="1"/>
              <a:t>để</a:t>
            </a:r>
            <a:r>
              <a:rPr dirty="0"/>
              <a:t> </a:t>
            </a:r>
            <a:r>
              <a:rPr dirty="0" err="1"/>
              <a:t>tăng</a:t>
            </a:r>
            <a:r>
              <a:rPr dirty="0"/>
              <a:t> </a:t>
            </a:r>
            <a:r>
              <a:rPr dirty="0" err="1"/>
              <a:t>độ</a:t>
            </a:r>
            <a:r>
              <a:rPr dirty="0"/>
              <a:t>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xác</a:t>
            </a:r>
            <a:r>
              <a:rPr dirty="0"/>
              <a:t>.</a:t>
            </a:r>
          </a:p>
          <a:p>
            <a:r>
              <a:rPr dirty="0" err="1"/>
              <a:t>Hỗ</a:t>
            </a:r>
            <a:r>
              <a:rPr dirty="0"/>
              <a:t> </a:t>
            </a:r>
            <a:r>
              <a:rPr dirty="0" err="1"/>
              <a:t>trợ</a:t>
            </a:r>
            <a:r>
              <a:rPr dirty="0"/>
              <a:t> </a:t>
            </a:r>
            <a:r>
              <a:rPr dirty="0" err="1"/>
              <a:t>học</a:t>
            </a:r>
            <a:r>
              <a:rPr dirty="0"/>
              <a:t> </a:t>
            </a:r>
            <a:r>
              <a:rPr dirty="0" err="1"/>
              <a:t>kết</a:t>
            </a:r>
            <a:r>
              <a:rPr dirty="0"/>
              <a:t> </a:t>
            </a:r>
            <a:r>
              <a:rPr dirty="0" err="1"/>
              <a:t>hợp</a:t>
            </a:r>
            <a:r>
              <a:rPr dirty="0"/>
              <a:t> (ensemble)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mô</a:t>
            </a:r>
            <a:r>
              <a:rPr dirty="0"/>
              <a:t> </a:t>
            </a:r>
            <a:r>
              <a:rPr dirty="0" err="1"/>
              <a:t>hình</a:t>
            </a:r>
            <a:r>
              <a:rPr dirty="0"/>
              <a:t> </a:t>
            </a:r>
            <a:r>
              <a:rPr dirty="0" err="1"/>
              <a:t>khác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Phương pháp thực nghiệm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Tiền</a:t>
            </a:r>
            <a:r>
              <a:rPr dirty="0"/>
              <a:t> </a:t>
            </a:r>
            <a:r>
              <a:rPr dirty="0" err="1"/>
              <a:t>xử</a:t>
            </a:r>
            <a:r>
              <a:rPr dirty="0"/>
              <a:t> </a:t>
            </a:r>
            <a:r>
              <a:rPr dirty="0" err="1"/>
              <a:t>lý</a:t>
            </a:r>
            <a:r>
              <a:rPr dirty="0"/>
              <a:t>: </a:t>
            </a:r>
            <a:r>
              <a:rPr dirty="0" err="1"/>
              <a:t>chuẩn</a:t>
            </a:r>
            <a:r>
              <a:rPr dirty="0"/>
              <a:t> </a:t>
            </a:r>
            <a:r>
              <a:rPr dirty="0" err="1"/>
              <a:t>hóa</a:t>
            </a:r>
            <a:r>
              <a:rPr dirty="0"/>
              <a:t> </a:t>
            </a:r>
            <a:r>
              <a:rPr dirty="0" err="1"/>
              <a:t>ảnh</a:t>
            </a:r>
            <a:r>
              <a:rPr dirty="0"/>
              <a:t>, chia </a:t>
            </a:r>
            <a:r>
              <a:rPr dirty="0" err="1"/>
              <a:t>tập</a:t>
            </a:r>
            <a:r>
              <a:rPr dirty="0"/>
              <a:t> train/test.</a:t>
            </a:r>
          </a:p>
          <a:p>
            <a:r>
              <a:rPr dirty="0" err="1"/>
              <a:t>Huấn</a:t>
            </a:r>
            <a:r>
              <a:rPr dirty="0"/>
              <a:t> </a:t>
            </a:r>
            <a:r>
              <a:rPr dirty="0" err="1"/>
              <a:t>luyện</a:t>
            </a:r>
            <a:r>
              <a:rPr dirty="0"/>
              <a:t> </a:t>
            </a:r>
            <a:r>
              <a:rPr dirty="0" err="1"/>
              <a:t>lại</a:t>
            </a:r>
            <a:r>
              <a:rPr dirty="0"/>
              <a:t> </a:t>
            </a:r>
            <a:r>
              <a:rPr dirty="0" err="1"/>
              <a:t>các</a:t>
            </a:r>
            <a:r>
              <a:rPr dirty="0"/>
              <a:t> </a:t>
            </a:r>
            <a:r>
              <a:rPr dirty="0" err="1"/>
              <a:t>mô</a:t>
            </a:r>
            <a:r>
              <a:rPr dirty="0"/>
              <a:t> </a:t>
            </a:r>
            <a:r>
              <a:rPr dirty="0" err="1"/>
              <a:t>hình</a:t>
            </a:r>
            <a:r>
              <a:rPr dirty="0"/>
              <a:t> </a:t>
            </a:r>
            <a:r>
              <a:rPr dirty="0" err="1"/>
              <a:t>hiện</a:t>
            </a:r>
            <a:r>
              <a:rPr dirty="0"/>
              <a:t> </a:t>
            </a:r>
            <a:r>
              <a:rPr dirty="0" err="1"/>
              <a:t>đại</a:t>
            </a:r>
            <a:r>
              <a:rPr dirty="0"/>
              <a:t> </a:t>
            </a:r>
            <a:r>
              <a:rPr dirty="0" err="1"/>
              <a:t>để</a:t>
            </a:r>
            <a:r>
              <a:rPr dirty="0"/>
              <a:t> so </a:t>
            </a:r>
            <a:r>
              <a:rPr dirty="0" err="1"/>
              <a:t>sánh</a:t>
            </a:r>
            <a:r>
              <a:rPr dirty="0"/>
              <a:t>.</a:t>
            </a:r>
          </a:p>
          <a:p>
            <a:r>
              <a:rPr dirty="0" err="1"/>
              <a:t>Đánh</a:t>
            </a:r>
            <a:r>
              <a:rPr dirty="0"/>
              <a:t> </a:t>
            </a:r>
            <a:r>
              <a:rPr dirty="0" err="1"/>
              <a:t>giá</a:t>
            </a:r>
            <a:r>
              <a:rPr dirty="0"/>
              <a:t> </a:t>
            </a:r>
            <a:r>
              <a:rPr dirty="0" err="1"/>
              <a:t>bằng</a:t>
            </a:r>
            <a:r>
              <a:rPr dirty="0"/>
              <a:t> </a:t>
            </a:r>
            <a:r>
              <a:rPr dirty="0" err="1"/>
              <a:t>độ</a:t>
            </a:r>
            <a:r>
              <a:rPr dirty="0"/>
              <a:t>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xác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ma </a:t>
            </a:r>
            <a:r>
              <a:rPr dirty="0" err="1"/>
              <a:t>trận</a:t>
            </a:r>
            <a:r>
              <a:rPr dirty="0"/>
              <a:t> </a:t>
            </a:r>
            <a:r>
              <a:rPr dirty="0" err="1"/>
              <a:t>nhầm</a:t>
            </a:r>
            <a:r>
              <a:rPr dirty="0"/>
              <a:t> </a:t>
            </a:r>
            <a:r>
              <a:rPr dirty="0" err="1"/>
              <a:t>lẫn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Kết quả đạt được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RMN </a:t>
            </a:r>
            <a:r>
              <a:rPr dirty="0" err="1"/>
              <a:t>đạt</a:t>
            </a:r>
            <a:r>
              <a:rPr dirty="0"/>
              <a:t> 76.82% </a:t>
            </a:r>
            <a:r>
              <a:rPr dirty="0" err="1"/>
              <a:t>trên</a:t>
            </a:r>
            <a:r>
              <a:rPr dirty="0"/>
              <a:t> FER2013, </a:t>
            </a:r>
            <a:r>
              <a:rPr dirty="0" err="1"/>
              <a:t>vượt</a:t>
            </a:r>
            <a:r>
              <a:rPr dirty="0"/>
              <a:t> </a:t>
            </a:r>
            <a:r>
              <a:rPr dirty="0" err="1"/>
              <a:t>nhiều</a:t>
            </a:r>
            <a:r>
              <a:rPr dirty="0"/>
              <a:t> </a:t>
            </a:r>
            <a:r>
              <a:rPr dirty="0" err="1"/>
              <a:t>mô</a:t>
            </a:r>
            <a:r>
              <a:rPr dirty="0"/>
              <a:t> </a:t>
            </a:r>
            <a:r>
              <a:rPr dirty="0" err="1"/>
              <a:t>hình</a:t>
            </a:r>
            <a:r>
              <a:rPr dirty="0"/>
              <a:t>.</a:t>
            </a:r>
          </a:p>
          <a:p>
            <a:r>
              <a:rPr dirty="0" err="1"/>
              <a:t>GradCAM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thấy</a:t>
            </a:r>
            <a:r>
              <a:rPr dirty="0"/>
              <a:t> </a:t>
            </a:r>
            <a:r>
              <a:rPr dirty="0" err="1"/>
              <a:t>mô</a:t>
            </a:r>
            <a:r>
              <a:rPr dirty="0"/>
              <a:t> </a:t>
            </a:r>
            <a:r>
              <a:rPr dirty="0" err="1"/>
              <a:t>hình</a:t>
            </a:r>
            <a:r>
              <a:rPr dirty="0"/>
              <a:t> </a:t>
            </a:r>
            <a:r>
              <a:rPr dirty="0" err="1"/>
              <a:t>tập</a:t>
            </a:r>
            <a:r>
              <a:rPr dirty="0"/>
              <a:t> </a:t>
            </a:r>
            <a:r>
              <a:rPr dirty="0" err="1"/>
              <a:t>trung</a:t>
            </a:r>
            <a:r>
              <a:rPr dirty="0"/>
              <a:t> </a:t>
            </a:r>
            <a:r>
              <a:rPr dirty="0" err="1"/>
              <a:t>đúng</a:t>
            </a:r>
            <a:r>
              <a:rPr dirty="0"/>
              <a:t> </a:t>
            </a:r>
            <a:r>
              <a:rPr dirty="0" err="1"/>
              <a:t>vùng</a:t>
            </a:r>
            <a:r>
              <a:rPr dirty="0"/>
              <a:t> </a:t>
            </a:r>
            <a:r>
              <a:rPr dirty="0" err="1"/>
              <a:t>biểu</a:t>
            </a:r>
            <a:r>
              <a:rPr dirty="0"/>
              <a:t> </a:t>
            </a:r>
            <a:r>
              <a:rPr dirty="0" err="1"/>
              <a:t>cảm</a:t>
            </a:r>
            <a:r>
              <a:rPr dirty="0"/>
              <a:t>.</a:t>
            </a:r>
          </a:p>
          <a:p>
            <a:r>
              <a:rPr dirty="0"/>
              <a:t>Hiệu </a:t>
            </a:r>
            <a:r>
              <a:rPr dirty="0" err="1"/>
              <a:t>quả</a:t>
            </a:r>
            <a:r>
              <a:rPr dirty="0"/>
              <a:t> </a:t>
            </a:r>
            <a:r>
              <a:rPr dirty="0" err="1"/>
              <a:t>tốt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cả</a:t>
            </a:r>
            <a:r>
              <a:rPr dirty="0"/>
              <a:t> </a:t>
            </a:r>
            <a:r>
              <a:rPr dirty="0" err="1"/>
              <a:t>tập</a:t>
            </a:r>
            <a:r>
              <a:rPr dirty="0"/>
              <a:t> </a:t>
            </a:r>
            <a:r>
              <a:rPr dirty="0" err="1"/>
              <a:t>dữ</a:t>
            </a:r>
            <a:r>
              <a:rPr dirty="0"/>
              <a:t> </a:t>
            </a:r>
            <a:r>
              <a:rPr dirty="0" err="1"/>
              <a:t>liệu</a:t>
            </a:r>
            <a:r>
              <a:rPr dirty="0"/>
              <a:t> VEMO (</a:t>
            </a:r>
            <a:r>
              <a:rPr dirty="0" err="1"/>
              <a:t>người</a:t>
            </a:r>
            <a:r>
              <a:rPr dirty="0"/>
              <a:t> Việt).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Hạn chế của đề tài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Độ</a:t>
            </a:r>
            <a:r>
              <a:rPr dirty="0"/>
              <a:t>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xác</a:t>
            </a:r>
            <a:r>
              <a:rPr dirty="0"/>
              <a:t> </a:t>
            </a:r>
            <a:r>
              <a:rPr dirty="0" err="1"/>
              <a:t>chưa</a:t>
            </a:r>
            <a:r>
              <a:rPr dirty="0"/>
              <a:t> </a:t>
            </a:r>
            <a:r>
              <a:rPr dirty="0" err="1"/>
              <a:t>vượt</a:t>
            </a:r>
            <a:r>
              <a:rPr dirty="0"/>
              <a:t> 80%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dữ</a:t>
            </a:r>
            <a:r>
              <a:rPr dirty="0"/>
              <a:t> </a:t>
            </a:r>
            <a:r>
              <a:rPr dirty="0" err="1"/>
              <a:t>liệu</a:t>
            </a:r>
            <a:r>
              <a:rPr dirty="0"/>
              <a:t> </a:t>
            </a:r>
            <a:r>
              <a:rPr dirty="0" err="1"/>
              <a:t>thực</a:t>
            </a:r>
            <a:r>
              <a:rPr dirty="0"/>
              <a:t> </a:t>
            </a:r>
            <a:r>
              <a:rPr dirty="0" err="1"/>
              <a:t>tế</a:t>
            </a:r>
            <a:r>
              <a:rPr dirty="0"/>
              <a:t>.</a:t>
            </a:r>
          </a:p>
          <a:p>
            <a:r>
              <a:rPr dirty="0" err="1"/>
              <a:t>Bộ</a:t>
            </a:r>
            <a:r>
              <a:rPr dirty="0"/>
              <a:t> </a:t>
            </a:r>
            <a:r>
              <a:rPr dirty="0" err="1"/>
              <a:t>dữ</a:t>
            </a:r>
            <a:r>
              <a:rPr dirty="0"/>
              <a:t> </a:t>
            </a:r>
            <a:r>
              <a:rPr dirty="0" err="1"/>
              <a:t>liệu</a:t>
            </a:r>
            <a:r>
              <a:rPr dirty="0"/>
              <a:t> VEMO </a:t>
            </a:r>
            <a:r>
              <a:rPr dirty="0" err="1"/>
              <a:t>chưa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công</a:t>
            </a:r>
            <a:r>
              <a:rPr dirty="0"/>
              <a:t> </a:t>
            </a:r>
            <a:r>
              <a:rPr dirty="0" err="1"/>
              <a:t>khai</a:t>
            </a:r>
            <a:r>
              <a:rPr dirty="0"/>
              <a:t>.</a:t>
            </a:r>
          </a:p>
          <a:p>
            <a:r>
              <a:rPr dirty="0" err="1"/>
              <a:t>Mới</a:t>
            </a:r>
            <a:r>
              <a:rPr dirty="0"/>
              <a:t> </a:t>
            </a:r>
            <a:r>
              <a:rPr dirty="0" err="1"/>
              <a:t>áp</a:t>
            </a:r>
            <a:r>
              <a:rPr dirty="0"/>
              <a:t> </a:t>
            </a:r>
            <a:r>
              <a:rPr dirty="0" err="1"/>
              <a:t>dụng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ảnh</a:t>
            </a:r>
            <a:r>
              <a:rPr dirty="0"/>
              <a:t> </a:t>
            </a:r>
            <a:r>
              <a:rPr dirty="0" err="1"/>
              <a:t>tĩnh</a:t>
            </a:r>
            <a:r>
              <a:rPr dirty="0"/>
              <a:t>, </a:t>
            </a:r>
            <a:r>
              <a:rPr dirty="0" err="1"/>
              <a:t>chưa</a:t>
            </a:r>
            <a:r>
              <a:rPr dirty="0"/>
              <a:t> </a:t>
            </a:r>
            <a:r>
              <a:rPr dirty="0" err="1"/>
              <a:t>xử</a:t>
            </a:r>
            <a:r>
              <a:rPr dirty="0"/>
              <a:t> </a:t>
            </a:r>
            <a:r>
              <a:rPr dirty="0" err="1"/>
              <a:t>lý</a:t>
            </a:r>
            <a:r>
              <a:rPr dirty="0"/>
              <a:t> video.</a:t>
            </a:r>
          </a:p>
          <a:p>
            <a:r>
              <a:rPr dirty="0" err="1"/>
              <a:t>Chưa</a:t>
            </a:r>
            <a:r>
              <a:rPr dirty="0"/>
              <a:t> </a:t>
            </a:r>
            <a:r>
              <a:rPr dirty="0" err="1"/>
              <a:t>phân</a:t>
            </a:r>
            <a:r>
              <a:rPr dirty="0"/>
              <a:t> </a:t>
            </a:r>
            <a:r>
              <a:rPr dirty="0" err="1"/>
              <a:t>tích</a:t>
            </a:r>
            <a:r>
              <a:rPr dirty="0"/>
              <a:t> </a:t>
            </a:r>
            <a:r>
              <a:rPr dirty="0" err="1"/>
              <a:t>yếu</a:t>
            </a:r>
            <a:r>
              <a:rPr dirty="0"/>
              <a:t> </a:t>
            </a:r>
            <a:r>
              <a:rPr dirty="0" err="1"/>
              <a:t>tố</a:t>
            </a:r>
            <a:r>
              <a:rPr dirty="0"/>
              <a:t> </a:t>
            </a:r>
            <a:r>
              <a:rPr dirty="0" err="1"/>
              <a:t>văn</a:t>
            </a:r>
            <a:r>
              <a:rPr dirty="0"/>
              <a:t> </a:t>
            </a:r>
            <a:r>
              <a:rPr dirty="0" err="1"/>
              <a:t>hóa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biểu</a:t>
            </a:r>
            <a:r>
              <a:rPr dirty="0"/>
              <a:t> </a:t>
            </a:r>
            <a:r>
              <a:rPr dirty="0" err="1"/>
              <a:t>cảm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Kết luận &amp; Hướng phát triển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Đề</a:t>
            </a:r>
            <a:r>
              <a:rPr dirty="0"/>
              <a:t> </a:t>
            </a:r>
            <a:r>
              <a:rPr dirty="0" err="1"/>
              <a:t>xuất</a:t>
            </a:r>
            <a:r>
              <a:rPr dirty="0"/>
              <a:t> </a:t>
            </a:r>
            <a:r>
              <a:rPr dirty="0" err="1"/>
              <a:t>mô</a:t>
            </a:r>
            <a:r>
              <a:rPr dirty="0"/>
              <a:t> </a:t>
            </a:r>
            <a:r>
              <a:rPr dirty="0" err="1"/>
              <a:t>hình</a:t>
            </a:r>
            <a:r>
              <a:rPr dirty="0"/>
              <a:t> RMN </a:t>
            </a:r>
            <a:r>
              <a:rPr dirty="0" err="1"/>
              <a:t>hiệu</a:t>
            </a:r>
            <a:r>
              <a:rPr dirty="0"/>
              <a:t> </a:t>
            </a:r>
            <a:r>
              <a:rPr dirty="0" err="1"/>
              <a:t>quả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nhận</a:t>
            </a:r>
            <a:r>
              <a:rPr dirty="0"/>
              <a:t> </a:t>
            </a:r>
            <a:r>
              <a:rPr dirty="0" err="1"/>
              <a:t>diện</a:t>
            </a:r>
            <a:r>
              <a:rPr dirty="0"/>
              <a:t> </a:t>
            </a:r>
            <a:r>
              <a:rPr dirty="0" err="1"/>
              <a:t>cảm</a:t>
            </a:r>
            <a:r>
              <a:rPr dirty="0"/>
              <a:t> </a:t>
            </a:r>
            <a:r>
              <a:rPr dirty="0" err="1"/>
              <a:t>xúc</a:t>
            </a:r>
            <a:r>
              <a:rPr dirty="0"/>
              <a:t>.</a:t>
            </a:r>
          </a:p>
          <a:p>
            <a:r>
              <a:rPr dirty="0" err="1"/>
              <a:t>Góp</a:t>
            </a:r>
            <a:r>
              <a:rPr dirty="0"/>
              <a:t> </a:t>
            </a:r>
            <a:r>
              <a:rPr dirty="0" err="1"/>
              <a:t>phần</a:t>
            </a:r>
            <a:r>
              <a:rPr dirty="0"/>
              <a:t> </a:t>
            </a:r>
            <a:r>
              <a:rPr dirty="0" err="1"/>
              <a:t>xây</a:t>
            </a:r>
            <a:r>
              <a:rPr dirty="0"/>
              <a:t> </a:t>
            </a:r>
            <a:r>
              <a:rPr dirty="0" err="1"/>
              <a:t>dựng</a:t>
            </a:r>
            <a:r>
              <a:rPr dirty="0"/>
              <a:t> </a:t>
            </a:r>
            <a:r>
              <a:rPr dirty="0" err="1"/>
              <a:t>dữ</a:t>
            </a:r>
            <a:r>
              <a:rPr dirty="0"/>
              <a:t> </a:t>
            </a:r>
            <a:r>
              <a:rPr dirty="0" err="1"/>
              <a:t>liệu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Việt.</a:t>
            </a:r>
          </a:p>
          <a:p>
            <a:r>
              <a:rPr dirty="0" err="1"/>
              <a:t>Hướng</a:t>
            </a:r>
            <a:r>
              <a:rPr dirty="0"/>
              <a:t> </a:t>
            </a:r>
            <a:r>
              <a:rPr dirty="0" err="1"/>
              <a:t>phát</a:t>
            </a:r>
            <a:r>
              <a:rPr dirty="0"/>
              <a:t> </a:t>
            </a:r>
            <a:r>
              <a:rPr dirty="0" err="1"/>
              <a:t>triển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lang="vi-VN" dirty="0"/>
              <a:t>	</a:t>
            </a:r>
            <a:r>
              <a:rPr dirty="0"/>
              <a:t>- </a:t>
            </a:r>
            <a:r>
              <a:rPr dirty="0" err="1"/>
              <a:t>Mở</a:t>
            </a:r>
            <a:r>
              <a:rPr dirty="0"/>
              <a:t> </a:t>
            </a:r>
            <a:r>
              <a:rPr dirty="0" err="1"/>
              <a:t>rộng</a:t>
            </a:r>
            <a:r>
              <a:rPr dirty="0"/>
              <a:t> sang </a:t>
            </a:r>
            <a:r>
              <a:rPr dirty="0" err="1"/>
              <a:t>ảnh</a:t>
            </a:r>
            <a:r>
              <a:rPr dirty="0"/>
              <a:t> </a:t>
            </a:r>
            <a:r>
              <a:rPr dirty="0" err="1"/>
              <a:t>động</a:t>
            </a:r>
            <a:r>
              <a:rPr dirty="0"/>
              <a:t>/video.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	</a:t>
            </a:r>
            <a:r>
              <a:rPr dirty="0"/>
              <a:t>- </a:t>
            </a:r>
            <a:r>
              <a:rPr dirty="0" err="1"/>
              <a:t>Tăng</a:t>
            </a:r>
            <a:r>
              <a:rPr dirty="0"/>
              <a:t> </a:t>
            </a:r>
            <a:r>
              <a:rPr dirty="0" err="1"/>
              <a:t>cường</a:t>
            </a:r>
            <a:r>
              <a:rPr dirty="0"/>
              <a:t> </a:t>
            </a:r>
            <a:r>
              <a:rPr dirty="0" err="1"/>
              <a:t>dữ</a:t>
            </a:r>
            <a:r>
              <a:rPr dirty="0"/>
              <a:t> </a:t>
            </a:r>
            <a:r>
              <a:rPr dirty="0" err="1"/>
              <a:t>liệu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nhiều</a:t>
            </a:r>
            <a:r>
              <a:rPr dirty="0"/>
              <a:t> </a:t>
            </a:r>
            <a:r>
              <a:rPr dirty="0" err="1"/>
              <a:t>nền</a:t>
            </a:r>
            <a:r>
              <a:rPr dirty="0"/>
              <a:t> </a:t>
            </a:r>
            <a:r>
              <a:rPr dirty="0" err="1"/>
              <a:t>văn</a:t>
            </a:r>
            <a:r>
              <a:rPr dirty="0"/>
              <a:t> </a:t>
            </a:r>
            <a:r>
              <a:rPr dirty="0" err="1"/>
              <a:t>hóa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441</Words>
  <Application>Microsoft Office PowerPoint</Application>
  <PresentationFormat>Trình chiếu Trên màn hình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Nhận diện cảm xúc mặt người sử dụng mạng học sâu có chú ý</vt:lpstr>
      <vt:lpstr>Mục tiêu nghiên cứu</vt:lpstr>
      <vt:lpstr>Cơ sở lý thuyết</vt:lpstr>
      <vt:lpstr>Dữ liệu sử dụng</vt:lpstr>
      <vt:lpstr>Mô hình Residual Masking Network</vt:lpstr>
      <vt:lpstr>Phương pháp thực nghiệm</vt:lpstr>
      <vt:lpstr>Kết quả đạt được</vt:lpstr>
      <vt:lpstr>Hạn chế của đề tài</vt:lpstr>
      <vt:lpstr>Kết luận &amp; Hướng phát triển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Tạ Hồng Quí</cp:lastModifiedBy>
  <cp:revision>1</cp:revision>
  <dcterms:created xsi:type="dcterms:W3CDTF">2013-01-27T09:14:16Z</dcterms:created>
  <dcterms:modified xsi:type="dcterms:W3CDTF">2025-04-18T07:34:08Z</dcterms:modified>
  <cp:category/>
</cp:coreProperties>
</file>