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 snapToObjects="1">
      <p:cViewPr varScale="1">
        <p:scale>
          <a:sx n="204" d="100"/>
          <a:sy n="204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471B0-4A56-6C4B-B3AE-07321E85E8B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39DFB5B-B187-9049-A108-767BF0EB0403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ru-RU" dirty="0"/>
            <a:t>Много информации</a:t>
          </a:r>
        </a:p>
      </dgm:t>
    </dgm:pt>
    <dgm:pt modelId="{59A68DD6-60FE-0A4E-8105-55F456B8D5C0}" type="parTrans" cxnId="{13C205FE-1F43-A141-AA97-ED78C7845745}">
      <dgm:prSet/>
      <dgm:spPr/>
      <dgm:t>
        <a:bodyPr/>
        <a:lstStyle/>
        <a:p>
          <a:endParaRPr lang="ru-RU"/>
        </a:p>
      </dgm:t>
    </dgm:pt>
    <dgm:pt modelId="{FAA86789-8867-FD4D-9A8B-AF6D6050156E}" type="sibTrans" cxnId="{13C205FE-1F43-A141-AA97-ED78C7845745}">
      <dgm:prSet/>
      <dgm:spPr/>
      <dgm:t>
        <a:bodyPr/>
        <a:lstStyle/>
        <a:p>
          <a:endParaRPr lang="ru-RU"/>
        </a:p>
      </dgm:t>
    </dgm:pt>
    <dgm:pt modelId="{6A27F9F5-EAB1-724B-8BE5-545B451409D9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ru-RU" dirty="0"/>
            <a:t>Доступные мощности</a:t>
          </a:r>
        </a:p>
      </dgm:t>
    </dgm:pt>
    <dgm:pt modelId="{C3D1A80D-DD6E-0145-987B-815792FA91C9}" type="parTrans" cxnId="{DE94278F-4842-0B46-B11F-A95AA0BAA7B0}">
      <dgm:prSet/>
      <dgm:spPr/>
      <dgm:t>
        <a:bodyPr/>
        <a:lstStyle/>
        <a:p>
          <a:endParaRPr lang="ru-RU"/>
        </a:p>
      </dgm:t>
    </dgm:pt>
    <dgm:pt modelId="{3DA8669C-967F-2E4A-808E-E45B766C8215}" type="sibTrans" cxnId="{DE94278F-4842-0B46-B11F-A95AA0BAA7B0}">
      <dgm:prSet/>
      <dgm:spPr/>
      <dgm:t>
        <a:bodyPr/>
        <a:lstStyle/>
        <a:p>
          <a:endParaRPr lang="ru-RU"/>
        </a:p>
      </dgm:t>
    </dgm:pt>
    <dgm:pt modelId="{FFDB08EF-8257-194A-90F9-264C6B7F8685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ru-RU" dirty="0"/>
            <a:t>ИИ на </a:t>
          </a:r>
          <a:r>
            <a:rPr lang="ru-RU" dirty="0" err="1"/>
            <a:t>хайпе</a:t>
          </a:r>
          <a:endParaRPr lang="ru-RU" dirty="0"/>
        </a:p>
      </dgm:t>
    </dgm:pt>
    <dgm:pt modelId="{129E76AF-80C8-C346-AAE5-F82C966001FD}" type="parTrans" cxnId="{E6083E6F-9CE8-3842-B462-AA9882584384}">
      <dgm:prSet/>
      <dgm:spPr/>
      <dgm:t>
        <a:bodyPr/>
        <a:lstStyle/>
        <a:p>
          <a:endParaRPr lang="ru-RU"/>
        </a:p>
      </dgm:t>
    </dgm:pt>
    <dgm:pt modelId="{A3A0FE2A-2B03-D24D-A01A-18BE08326E12}" type="sibTrans" cxnId="{E6083E6F-9CE8-3842-B462-AA9882584384}">
      <dgm:prSet/>
      <dgm:spPr/>
      <dgm:t>
        <a:bodyPr/>
        <a:lstStyle/>
        <a:p>
          <a:endParaRPr lang="ru-RU"/>
        </a:p>
      </dgm:t>
    </dgm:pt>
    <dgm:pt modelId="{715F1771-7CFA-464E-8793-B13A970EF84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Stonks!</a:t>
          </a:r>
          <a:endParaRPr lang="ru-RU" dirty="0"/>
        </a:p>
      </dgm:t>
    </dgm:pt>
    <dgm:pt modelId="{9951FFF9-FF4D-3041-9DDC-1BD07D9C1E72}" type="parTrans" cxnId="{16C4ACDC-3928-4940-A58D-5BA06C773E26}">
      <dgm:prSet/>
      <dgm:spPr/>
      <dgm:t>
        <a:bodyPr/>
        <a:lstStyle/>
        <a:p>
          <a:endParaRPr lang="ru-RU"/>
        </a:p>
      </dgm:t>
    </dgm:pt>
    <dgm:pt modelId="{36802C96-BC9E-2249-89EC-228ABF77D788}" type="sibTrans" cxnId="{16C4ACDC-3928-4940-A58D-5BA06C773E26}">
      <dgm:prSet/>
      <dgm:spPr/>
      <dgm:t>
        <a:bodyPr/>
        <a:lstStyle/>
        <a:p>
          <a:endParaRPr lang="ru-RU"/>
        </a:p>
      </dgm:t>
    </dgm:pt>
    <dgm:pt modelId="{1907AE15-0CA1-8745-82EB-1B245FF95808}" type="pres">
      <dgm:prSet presAssocID="{3A5471B0-4A56-6C4B-B3AE-07321E85E8B2}" presName="linearFlow" presStyleCnt="0">
        <dgm:presLayoutVars>
          <dgm:dir/>
          <dgm:resizeHandles val="exact"/>
        </dgm:presLayoutVars>
      </dgm:prSet>
      <dgm:spPr/>
    </dgm:pt>
    <dgm:pt modelId="{B9491D75-6820-804F-B089-49535C2BA560}" type="pres">
      <dgm:prSet presAssocID="{139DFB5B-B187-9049-A108-767BF0EB0403}" presName="composite" presStyleCnt="0"/>
      <dgm:spPr/>
    </dgm:pt>
    <dgm:pt modelId="{93D3523F-87B6-634D-B8FF-9019B8631E22}" type="pres">
      <dgm:prSet presAssocID="{139DFB5B-B187-9049-A108-767BF0EB0403}" presName="imgShp" presStyleLbl="fgImgPlace1" presStyleIdx="0" presStyleCnt="4"/>
      <dgm:spPr/>
    </dgm:pt>
    <dgm:pt modelId="{B50A3290-DA83-DF46-A9F2-F24082FCE79E}" type="pres">
      <dgm:prSet presAssocID="{139DFB5B-B187-9049-A108-767BF0EB0403}" presName="txShp" presStyleLbl="node1" presStyleIdx="0" presStyleCnt="4">
        <dgm:presLayoutVars>
          <dgm:bulletEnabled val="1"/>
        </dgm:presLayoutVars>
      </dgm:prSet>
      <dgm:spPr/>
    </dgm:pt>
    <dgm:pt modelId="{3939459D-A75F-B04F-82DB-BEA649135212}" type="pres">
      <dgm:prSet presAssocID="{FAA86789-8867-FD4D-9A8B-AF6D6050156E}" presName="spacing" presStyleCnt="0"/>
      <dgm:spPr/>
    </dgm:pt>
    <dgm:pt modelId="{5348B0C9-27FC-B949-BC12-8902C5A8B3DF}" type="pres">
      <dgm:prSet presAssocID="{6A27F9F5-EAB1-724B-8BE5-545B451409D9}" presName="composite" presStyleCnt="0"/>
      <dgm:spPr/>
    </dgm:pt>
    <dgm:pt modelId="{79D9E8EB-97D5-B547-B970-D00A50A0523C}" type="pres">
      <dgm:prSet presAssocID="{6A27F9F5-EAB1-724B-8BE5-545B451409D9}" presName="imgShp" presStyleLbl="fgImgPlace1" presStyleIdx="1" presStyleCnt="4"/>
      <dgm:spPr/>
    </dgm:pt>
    <dgm:pt modelId="{EA1ED49C-44DF-C940-B881-4285930512A0}" type="pres">
      <dgm:prSet presAssocID="{6A27F9F5-EAB1-724B-8BE5-545B451409D9}" presName="txShp" presStyleLbl="node1" presStyleIdx="1" presStyleCnt="4">
        <dgm:presLayoutVars>
          <dgm:bulletEnabled val="1"/>
        </dgm:presLayoutVars>
      </dgm:prSet>
      <dgm:spPr/>
    </dgm:pt>
    <dgm:pt modelId="{A4303271-5F1A-644D-9AC6-B2FF6630370C}" type="pres">
      <dgm:prSet presAssocID="{3DA8669C-967F-2E4A-808E-E45B766C8215}" presName="spacing" presStyleCnt="0"/>
      <dgm:spPr/>
    </dgm:pt>
    <dgm:pt modelId="{96C69D56-C35F-464E-A940-B433110DD7EE}" type="pres">
      <dgm:prSet presAssocID="{FFDB08EF-8257-194A-90F9-264C6B7F8685}" presName="composite" presStyleCnt="0"/>
      <dgm:spPr/>
    </dgm:pt>
    <dgm:pt modelId="{EAB70D25-B23C-CE45-ACE4-283CC2169635}" type="pres">
      <dgm:prSet presAssocID="{FFDB08EF-8257-194A-90F9-264C6B7F8685}" presName="imgShp" presStyleLbl="fgImgPlace1" presStyleIdx="2" presStyleCnt="4"/>
      <dgm:spPr/>
    </dgm:pt>
    <dgm:pt modelId="{AA19025C-619D-FB47-921D-6ECC5568E5F3}" type="pres">
      <dgm:prSet presAssocID="{FFDB08EF-8257-194A-90F9-264C6B7F8685}" presName="txShp" presStyleLbl="node1" presStyleIdx="2" presStyleCnt="4">
        <dgm:presLayoutVars>
          <dgm:bulletEnabled val="1"/>
        </dgm:presLayoutVars>
      </dgm:prSet>
      <dgm:spPr/>
    </dgm:pt>
    <dgm:pt modelId="{7DE33903-643A-DF40-8826-2B2F270D3436}" type="pres">
      <dgm:prSet presAssocID="{A3A0FE2A-2B03-D24D-A01A-18BE08326E12}" presName="spacing" presStyleCnt="0"/>
      <dgm:spPr/>
    </dgm:pt>
    <dgm:pt modelId="{E4B727BA-94C8-5443-B51D-BFD4F0F8543B}" type="pres">
      <dgm:prSet presAssocID="{715F1771-7CFA-464E-8793-B13A970EF84A}" presName="composite" presStyleCnt="0"/>
      <dgm:spPr/>
    </dgm:pt>
    <dgm:pt modelId="{C219696B-5045-D24A-847C-0969C1DBE12E}" type="pres">
      <dgm:prSet presAssocID="{715F1771-7CFA-464E-8793-B13A970EF84A}" presName="imgShp" presStyleLbl="fgImgPlace1" presStyleIdx="3" presStyleCnt="4"/>
      <dgm:spPr/>
    </dgm:pt>
    <dgm:pt modelId="{6FE319F3-5C21-0C41-AE08-CF05A8D590B2}" type="pres">
      <dgm:prSet presAssocID="{715F1771-7CFA-464E-8793-B13A970EF84A}" presName="txShp" presStyleLbl="node1" presStyleIdx="3" presStyleCnt="4">
        <dgm:presLayoutVars>
          <dgm:bulletEnabled val="1"/>
        </dgm:presLayoutVars>
      </dgm:prSet>
      <dgm:spPr/>
    </dgm:pt>
  </dgm:ptLst>
  <dgm:cxnLst>
    <dgm:cxn modelId="{3F28FA1D-FFA3-8241-B0A2-32635B216FF2}" type="presOf" srcId="{715F1771-7CFA-464E-8793-B13A970EF84A}" destId="{6FE319F3-5C21-0C41-AE08-CF05A8D590B2}" srcOrd="0" destOrd="0" presId="urn:microsoft.com/office/officeart/2005/8/layout/vList3"/>
    <dgm:cxn modelId="{BD2D561F-5948-CA48-8A45-5F542EAC5517}" type="presOf" srcId="{6A27F9F5-EAB1-724B-8BE5-545B451409D9}" destId="{EA1ED49C-44DF-C940-B881-4285930512A0}" srcOrd="0" destOrd="0" presId="urn:microsoft.com/office/officeart/2005/8/layout/vList3"/>
    <dgm:cxn modelId="{F832152F-6C3A-5742-9705-EEABEB199844}" type="presOf" srcId="{139DFB5B-B187-9049-A108-767BF0EB0403}" destId="{B50A3290-DA83-DF46-A9F2-F24082FCE79E}" srcOrd="0" destOrd="0" presId="urn:microsoft.com/office/officeart/2005/8/layout/vList3"/>
    <dgm:cxn modelId="{E6083E6F-9CE8-3842-B462-AA9882584384}" srcId="{3A5471B0-4A56-6C4B-B3AE-07321E85E8B2}" destId="{FFDB08EF-8257-194A-90F9-264C6B7F8685}" srcOrd="2" destOrd="0" parTransId="{129E76AF-80C8-C346-AAE5-F82C966001FD}" sibTransId="{A3A0FE2A-2B03-D24D-A01A-18BE08326E12}"/>
    <dgm:cxn modelId="{DE94278F-4842-0B46-B11F-A95AA0BAA7B0}" srcId="{3A5471B0-4A56-6C4B-B3AE-07321E85E8B2}" destId="{6A27F9F5-EAB1-724B-8BE5-545B451409D9}" srcOrd="1" destOrd="0" parTransId="{C3D1A80D-DD6E-0145-987B-815792FA91C9}" sibTransId="{3DA8669C-967F-2E4A-808E-E45B766C8215}"/>
    <dgm:cxn modelId="{483781B5-8097-F84C-A133-6677E57798A1}" type="presOf" srcId="{3A5471B0-4A56-6C4B-B3AE-07321E85E8B2}" destId="{1907AE15-0CA1-8745-82EB-1B245FF95808}" srcOrd="0" destOrd="0" presId="urn:microsoft.com/office/officeart/2005/8/layout/vList3"/>
    <dgm:cxn modelId="{C819F1D5-405E-294E-A3E8-A990D19426E5}" type="presOf" srcId="{FFDB08EF-8257-194A-90F9-264C6B7F8685}" destId="{AA19025C-619D-FB47-921D-6ECC5568E5F3}" srcOrd="0" destOrd="0" presId="urn:microsoft.com/office/officeart/2005/8/layout/vList3"/>
    <dgm:cxn modelId="{16C4ACDC-3928-4940-A58D-5BA06C773E26}" srcId="{3A5471B0-4A56-6C4B-B3AE-07321E85E8B2}" destId="{715F1771-7CFA-464E-8793-B13A970EF84A}" srcOrd="3" destOrd="0" parTransId="{9951FFF9-FF4D-3041-9DDC-1BD07D9C1E72}" sibTransId="{36802C96-BC9E-2249-89EC-228ABF77D788}"/>
    <dgm:cxn modelId="{13C205FE-1F43-A141-AA97-ED78C7845745}" srcId="{3A5471B0-4A56-6C4B-B3AE-07321E85E8B2}" destId="{139DFB5B-B187-9049-A108-767BF0EB0403}" srcOrd="0" destOrd="0" parTransId="{59A68DD6-60FE-0A4E-8105-55F456B8D5C0}" sibTransId="{FAA86789-8867-FD4D-9A8B-AF6D6050156E}"/>
    <dgm:cxn modelId="{0BA3BE30-B231-7A4E-869F-1CC7B1EE974B}" type="presParOf" srcId="{1907AE15-0CA1-8745-82EB-1B245FF95808}" destId="{B9491D75-6820-804F-B089-49535C2BA560}" srcOrd="0" destOrd="0" presId="urn:microsoft.com/office/officeart/2005/8/layout/vList3"/>
    <dgm:cxn modelId="{F91694AE-4F3E-8448-BDFF-646992443F0E}" type="presParOf" srcId="{B9491D75-6820-804F-B089-49535C2BA560}" destId="{93D3523F-87B6-634D-B8FF-9019B8631E22}" srcOrd="0" destOrd="0" presId="urn:microsoft.com/office/officeart/2005/8/layout/vList3"/>
    <dgm:cxn modelId="{A5E6FBB1-7686-BF4E-B149-BF09DBF84F82}" type="presParOf" srcId="{B9491D75-6820-804F-B089-49535C2BA560}" destId="{B50A3290-DA83-DF46-A9F2-F24082FCE79E}" srcOrd="1" destOrd="0" presId="urn:microsoft.com/office/officeart/2005/8/layout/vList3"/>
    <dgm:cxn modelId="{68603EAE-2208-DC49-8950-9FCB37E6EAF7}" type="presParOf" srcId="{1907AE15-0CA1-8745-82EB-1B245FF95808}" destId="{3939459D-A75F-B04F-82DB-BEA649135212}" srcOrd="1" destOrd="0" presId="urn:microsoft.com/office/officeart/2005/8/layout/vList3"/>
    <dgm:cxn modelId="{F4BCC2C2-A5EF-764A-8ED6-0BDA82AE1983}" type="presParOf" srcId="{1907AE15-0CA1-8745-82EB-1B245FF95808}" destId="{5348B0C9-27FC-B949-BC12-8902C5A8B3DF}" srcOrd="2" destOrd="0" presId="urn:microsoft.com/office/officeart/2005/8/layout/vList3"/>
    <dgm:cxn modelId="{A6EC4748-903C-D641-8A21-936D65D3CD86}" type="presParOf" srcId="{5348B0C9-27FC-B949-BC12-8902C5A8B3DF}" destId="{79D9E8EB-97D5-B547-B970-D00A50A0523C}" srcOrd="0" destOrd="0" presId="urn:microsoft.com/office/officeart/2005/8/layout/vList3"/>
    <dgm:cxn modelId="{2D9D9EB6-22DD-DC4C-8B8D-89147AC29336}" type="presParOf" srcId="{5348B0C9-27FC-B949-BC12-8902C5A8B3DF}" destId="{EA1ED49C-44DF-C940-B881-4285930512A0}" srcOrd="1" destOrd="0" presId="urn:microsoft.com/office/officeart/2005/8/layout/vList3"/>
    <dgm:cxn modelId="{7F443FE3-0523-AB4E-BCC3-6277B499B081}" type="presParOf" srcId="{1907AE15-0CA1-8745-82EB-1B245FF95808}" destId="{A4303271-5F1A-644D-9AC6-B2FF6630370C}" srcOrd="3" destOrd="0" presId="urn:microsoft.com/office/officeart/2005/8/layout/vList3"/>
    <dgm:cxn modelId="{258A02DF-E4D8-A94B-969D-D0A0553D6D9A}" type="presParOf" srcId="{1907AE15-0CA1-8745-82EB-1B245FF95808}" destId="{96C69D56-C35F-464E-A940-B433110DD7EE}" srcOrd="4" destOrd="0" presId="urn:microsoft.com/office/officeart/2005/8/layout/vList3"/>
    <dgm:cxn modelId="{392720FC-9713-D341-86D9-F041CE790294}" type="presParOf" srcId="{96C69D56-C35F-464E-A940-B433110DD7EE}" destId="{EAB70D25-B23C-CE45-ACE4-283CC2169635}" srcOrd="0" destOrd="0" presId="urn:microsoft.com/office/officeart/2005/8/layout/vList3"/>
    <dgm:cxn modelId="{6F78CD04-8922-E14A-B2F6-0613FD32D445}" type="presParOf" srcId="{96C69D56-C35F-464E-A940-B433110DD7EE}" destId="{AA19025C-619D-FB47-921D-6ECC5568E5F3}" srcOrd="1" destOrd="0" presId="urn:microsoft.com/office/officeart/2005/8/layout/vList3"/>
    <dgm:cxn modelId="{28EF661F-4DB1-9345-998C-567C618F60EB}" type="presParOf" srcId="{1907AE15-0CA1-8745-82EB-1B245FF95808}" destId="{7DE33903-643A-DF40-8826-2B2F270D3436}" srcOrd="5" destOrd="0" presId="urn:microsoft.com/office/officeart/2005/8/layout/vList3"/>
    <dgm:cxn modelId="{6D591BA3-0990-A14C-B2E7-2D01CF8EE326}" type="presParOf" srcId="{1907AE15-0CA1-8745-82EB-1B245FF95808}" destId="{E4B727BA-94C8-5443-B51D-BFD4F0F8543B}" srcOrd="6" destOrd="0" presId="urn:microsoft.com/office/officeart/2005/8/layout/vList3"/>
    <dgm:cxn modelId="{EE825A57-BED3-7942-8EB6-158F4A8E0B4F}" type="presParOf" srcId="{E4B727BA-94C8-5443-B51D-BFD4F0F8543B}" destId="{C219696B-5045-D24A-847C-0969C1DBE12E}" srcOrd="0" destOrd="0" presId="urn:microsoft.com/office/officeart/2005/8/layout/vList3"/>
    <dgm:cxn modelId="{C9BF80D8-4403-E946-A6AA-227DD3352779}" type="presParOf" srcId="{E4B727BA-94C8-5443-B51D-BFD4F0F8543B}" destId="{6FE319F3-5C21-0C41-AE08-CF05A8D590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0B834-A460-DC49-AE34-DFF1458E50F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8166D0B-B6C8-9B43-AB53-134586A96EA6}">
      <dgm:prSet phldrT="[Текст]"/>
      <dgm:spPr/>
      <dgm:t>
        <a:bodyPr/>
        <a:lstStyle/>
        <a:p>
          <a:r>
            <a:rPr lang="ru-RU" dirty="0"/>
            <a:t>Финансовые данные</a:t>
          </a:r>
        </a:p>
      </dgm:t>
    </dgm:pt>
    <dgm:pt modelId="{002FB122-7504-AA42-AAAA-58361D2426B0}" type="parTrans" cxnId="{E8B96FEF-FB32-6E41-904A-867B7D8580FF}">
      <dgm:prSet/>
      <dgm:spPr/>
      <dgm:t>
        <a:bodyPr/>
        <a:lstStyle/>
        <a:p>
          <a:endParaRPr lang="ru-RU"/>
        </a:p>
      </dgm:t>
    </dgm:pt>
    <dgm:pt modelId="{AE0F9A3D-DEB8-964A-BEBB-2C714E46CE2F}" type="sibTrans" cxnId="{E8B96FEF-FB32-6E41-904A-867B7D8580FF}">
      <dgm:prSet/>
      <dgm:spPr/>
      <dgm:t>
        <a:bodyPr/>
        <a:lstStyle/>
        <a:p>
          <a:endParaRPr lang="ru-RU"/>
        </a:p>
      </dgm:t>
    </dgm:pt>
    <dgm:pt modelId="{6C68BFCF-B3EB-E54E-B92A-DFF44C31F9FD}">
      <dgm:prSet phldrT="[Текст]"/>
      <dgm:spPr/>
      <dgm:t>
        <a:bodyPr/>
        <a:lstStyle/>
        <a:p>
          <a:r>
            <a:rPr lang="ru-RU" dirty="0"/>
            <a:t>Выгрузка ежедневных котировок за последний год</a:t>
          </a:r>
        </a:p>
      </dgm:t>
    </dgm:pt>
    <dgm:pt modelId="{B3DE2C37-BAC2-8C4C-94EA-6011DDBD1687}" type="parTrans" cxnId="{394B5BCB-E941-2743-8479-6019205D0ED7}">
      <dgm:prSet/>
      <dgm:spPr/>
      <dgm:t>
        <a:bodyPr/>
        <a:lstStyle/>
        <a:p>
          <a:endParaRPr lang="ru-RU"/>
        </a:p>
      </dgm:t>
    </dgm:pt>
    <dgm:pt modelId="{8B17C096-20C1-474D-A859-42251D780D9E}" type="sibTrans" cxnId="{394B5BCB-E941-2743-8479-6019205D0ED7}">
      <dgm:prSet/>
      <dgm:spPr/>
      <dgm:t>
        <a:bodyPr/>
        <a:lstStyle/>
        <a:p>
          <a:endParaRPr lang="ru-RU"/>
        </a:p>
      </dgm:t>
    </dgm:pt>
    <dgm:pt modelId="{68736B6B-EBD0-BF41-9FDA-E1C9018DF4F2}">
      <dgm:prSet phldrT="[Текст]"/>
      <dgm:spPr/>
      <dgm:t>
        <a:bodyPr/>
        <a:lstStyle/>
        <a:p>
          <a:r>
            <a:rPr lang="ru-RU" dirty="0"/>
            <a:t>Переход от цен к процентному изменению цен</a:t>
          </a:r>
        </a:p>
      </dgm:t>
    </dgm:pt>
    <dgm:pt modelId="{C934261C-347D-8A4B-BDE3-9E44A3963452}" type="parTrans" cxnId="{907A281E-557D-B348-9E5D-851123737826}">
      <dgm:prSet/>
      <dgm:spPr/>
      <dgm:t>
        <a:bodyPr/>
        <a:lstStyle/>
        <a:p>
          <a:endParaRPr lang="ru-RU"/>
        </a:p>
      </dgm:t>
    </dgm:pt>
    <dgm:pt modelId="{B9A2E6AF-8283-2D49-A440-0AABDEA15794}" type="sibTrans" cxnId="{907A281E-557D-B348-9E5D-851123737826}">
      <dgm:prSet/>
      <dgm:spPr/>
      <dgm:t>
        <a:bodyPr/>
        <a:lstStyle/>
        <a:p>
          <a:endParaRPr lang="ru-RU"/>
        </a:p>
      </dgm:t>
    </dgm:pt>
    <dgm:pt modelId="{2E5DA10B-5688-5D44-A2ED-955C0AC4A5CA}">
      <dgm:prSet phldrT="[Текст]"/>
      <dgm:spPr/>
      <dgm:t>
        <a:bodyPr/>
        <a:lstStyle/>
        <a:p>
          <a:r>
            <a:rPr lang="ru-RU" dirty="0"/>
            <a:t>Новостной фон</a:t>
          </a:r>
        </a:p>
      </dgm:t>
    </dgm:pt>
    <dgm:pt modelId="{5993202B-2C2F-954B-B29A-AB99C2B4F7CF}" type="parTrans" cxnId="{956EF379-2B38-FF47-A53A-D08D2147A9B8}">
      <dgm:prSet/>
      <dgm:spPr/>
      <dgm:t>
        <a:bodyPr/>
        <a:lstStyle/>
        <a:p>
          <a:endParaRPr lang="ru-RU"/>
        </a:p>
      </dgm:t>
    </dgm:pt>
    <dgm:pt modelId="{EA3C8021-E048-B749-B95D-47A2AAFF8C91}" type="sibTrans" cxnId="{956EF379-2B38-FF47-A53A-D08D2147A9B8}">
      <dgm:prSet/>
      <dgm:spPr/>
      <dgm:t>
        <a:bodyPr/>
        <a:lstStyle/>
        <a:p>
          <a:endParaRPr lang="ru-RU"/>
        </a:p>
      </dgm:t>
    </dgm:pt>
    <dgm:pt modelId="{9CE675AE-749F-B044-86BD-3A7F8889270D}">
      <dgm:prSet phldrT="[Текст]"/>
      <dgm:spPr/>
      <dgm:t>
        <a:bodyPr/>
        <a:lstStyle/>
        <a:p>
          <a:r>
            <a:rPr lang="ru-RU" dirty="0"/>
            <a:t>Автоматизированная выгрузка новостей -</a:t>
          </a:r>
          <a:r>
            <a:rPr lang="en-US" dirty="0"/>
            <a:t>API </a:t>
          </a:r>
          <a:r>
            <a:rPr lang="en-US" dirty="0" err="1"/>
            <a:t>Finnhub</a:t>
          </a:r>
          <a:endParaRPr lang="ru-RU" dirty="0"/>
        </a:p>
      </dgm:t>
    </dgm:pt>
    <dgm:pt modelId="{DD1B1DF6-997D-0D4A-9451-B3798FE223EE}" type="parTrans" cxnId="{A4C91FC0-9D7D-704D-B8C1-C0D453B1F81E}">
      <dgm:prSet/>
      <dgm:spPr/>
      <dgm:t>
        <a:bodyPr/>
        <a:lstStyle/>
        <a:p>
          <a:endParaRPr lang="ru-RU"/>
        </a:p>
      </dgm:t>
    </dgm:pt>
    <dgm:pt modelId="{0A0D8981-DD83-0841-AAE3-A68799F21AA3}" type="sibTrans" cxnId="{A4C91FC0-9D7D-704D-B8C1-C0D453B1F81E}">
      <dgm:prSet/>
      <dgm:spPr/>
      <dgm:t>
        <a:bodyPr/>
        <a:lstStyle/>
        <a:p>
          <a:endParaRPr lang="ru-RU"/>
        </a:p>
      </dgm:t>
    </dgm:pt>
    <dgm:pt modelId="{4D202A9C-08FE-1045-815C-9807212723B9}">
      <dgm:prSet phldrT="[Текст]"/>
      <dgm:spPr/>
      <dgm:t>
        <a:bodyPr/>
        <a:lstStyle/>
        <a:p>
          <a:r>
            <a:rPr lang="ru-RU" dirty="0"/>
            <a:t>Предобработка и сохранение в БД</a:t>
          </a:r>
        </a:p>
      </dgm:t>
    </dgm:pt>
    <dgm:pt modelId="{6638D34B-4507-8F41-8E3A-6E7ADCD18DAA}" type="parTrans" cxnId="{05235A8E-9225-C642-A924-A8BF2AFC2D9F}">
      <dgm:prSet/>
      <dgm:spPr/>
      <dgm:t>
        <a:bodyPr/>
        <a:lstStyle/>
        <a:p>
          <a:endParaRPr lang="ru-RU"/>
        </a:p>
      </dgm:t>
    </dgm:pt>
    <dgm:pt modelId="{44966B97-0425-B34A-9199-1CAAA1C0C047}" type="sibTrans" cxnId="{05235A8E-9225-C642-A924-A8BF2AFC2D9F}">
      <dgm:prSet/>
      <dgm:spPr/>
      <dgm:t>
        <a:bodyPr/>
        <a:lstStyle/>
        <a:p>
          <a:endParaRPr lang="ru-RU"/>
        </a:p>
      </dgm:t>
    </dgm:pt>
    <dgm:pt modelId="{44BB5DCC-5752-E743-8EB8-674E227FC343}">
      <dgm:prSet phldrT="[Текст]"/>
      <dgm:spPr/>
      <dgm:t>
        <a:bodyPr/>
        <a:lstStyle/>
        <a:p>
          <a:r>
            <a:rPr lang="ru-RU" dirty="0"/>
            <a:t>Конечная обработка и агрегация с помощью </a:t>
          </a:r>
          <a:r>
            <a:rPr lang="en-US" dirty="0"/>
            <a:t>Pandas</a:t>
          </a:r>
          <a:endParaRPr lang="ru-RU" dirty="0"/>
        </a:p>
      </dgm:t>
    </dgm:pt>
    <dgm:pt modelId="{8D3CAA4B-244A-244D-9B2C-641BA7F45027}" type="parTrans" cxnId="{E8C31517-888F-F846-885B-0DEC1861D700}">
      <dgm:prSet/>
      <dgm:spPr/>
      <dgm:t>
        <a:bodyPr/>
        <a:lstStyle/>
        <a:p>
          <a:endParaRPr lang="ru-RU"/>
        </a:p>
      </dgm:t>
    </dgm:pt>
    <dgm:pt modelId="{43BDA34C-28DD-9D47-8E75-16765933805F}" type="sibTrans" cxnId="{E8C31517-888F-F846-885B-0DEC1861D700}">
      <dgm:prSet/>
      <dgm:spPr/>
      <dgm:t>
        <a:bodyPr/>
        <a:lstStyle/>
        <a:p>
          <a:endParaRPr lang="ru-RU"/>
        </a:p>
      </dgm:t>
    </dgm:pt>
    <dgm:pt modelId="{EEDE8425-D825-F74D-A7FF-BE084B7CFC6B}" type="pres">
      <dgm:prSet presAssocID="{20A0B834-A460-DC49-AE34-DFF1458E50F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4014DC-F18C-6E43-AFED-451BEF2E31E6}" type="pres">
      <dgm:prSet presAssocID="{B8166D0B-B6C8-9B43-AB53-134586A96EA6}" presName="root" presStyleCnt="0"/>
      <dgm:spPr/>
    </dgm:pt>
    <dgm:pt modelId="{E99F265E-0BC0-B941-849E-DE34F69A1439}" type="pres">
      <dgm:prSet presAssocID="{B8166D0B-B6C8-9B43-AB53-134586A96EA6}" presName="rootComposite" presStyleCnt="0"/>
      <dgm:spPr/>
    </dgm:pt>
    <dgm:pt modelId="{B51C0D17-3DF3-B74A-8444-97B32F59D621}" type="pres">
      <dgm:prSet presAssocID="{B8166D0B-B6C8-9B43-AB53-134586A96EA6}" presName="rootText" presStyleLbl="node1" presStyleIdx="0" presStyleCnt="2" custScaleY="100059" custLinFactY="23119" custLinFactNeighborX="-966" custLinFactNeighborY="100000"/>
      <dgm:spPr/>
    </dgm:pt>
    <dgm:pt modelId="{174A5821-6BC6-5341-BD94-FDEA33E290FE}" type="pres">
      <dgm:prSet presAssocID="{B8166D0B-B6C8-9B43-AB53-134586A96EA6}" presName="rootConnector" presStyleLbl="node1" presStyleIdx="0" presStyleCnt="2"/>
      <dgm:spPr/>
    </dgm:pt>
    <dgm:pt modelId="{E711C59E-301B-E246-8BA1-934EEA69FCBD}" type="pres">
      <dgm:prSet presAssocID="{B8166D0B-B6C8-9B43-AB53-134586A96EA6}" presName="childShape" presStyleCnt="0"/>
      <dgm:spPr/>
    </dgm:pt>
    <dgm:pt modelId="{53243DA9-C23E-9B4C-ACFA-ECAB6806B4B1}" type="pres">
      <dgm:prSet presAssocID="{B3DE2C37-BAC2-8C4C-94EA-6011DDBD1687}" presName="Name13" presStyleLbl="parChTrans1D2" presStyleIdx="0" presStyleCnt="5"/>
      <dgm:spPr/>
    </dgm:pt>
    <dgm:pt modelId="{9B30CECC-F69A-D843-A653-DBA88C28571D}" type="pres">
      <dgm:prSet presAssocID="{6C68BFCF-B3EB-E54E-B92A-DFF44C31F9FD}" presName="childText" presStyleLbl="bgAcc1" presStyleIdx="0" presStyleCnt="5" custLinFactY="25177" custLinFactNeighborY="100000">
        <dgm:presLayoutVars>
          <dgm:bulletEnabled val="1"/>
        </dgm:presLayoutVars>
      </dgm:prSet>
      <dgm:spPr/>
    </dgm:pt>
    <dgm:pt modelId="{D0C161C9-9AE2-5542-ABDB-9CCE3939A875}" type="pres">
      <dgm:prSet presAssocID="{C934261C-347D-8A4B-BDE3-9E44A3963452}" presName="Name13" presStyleLbl="parChTrans1D2" presStyleIdx="1" presStyleCnt="5"/>
      <dgm:spPr/>
    </dgm:pt>
    <dgm:pt modelId="{76CB7C05-3B55-4448-99AA-1A5E6C6759FA}" type="pres">
      <dgm:prSet presAssocID="{68736B6B-EBD0-BF41-9FDA-E1C9018DF4F2}" presName="childText" presStyleLbl="bgAcc1" presStyleIdx="1" presStyleCnt="5" custLinFactY="23240" custLinFactNeighborX="302" custLinFactNeighborY="100000">
        <dgm:presLayoutVars>
          <dgm:bulletEnabled val="1"/>
        </dgm:presLayoutVars>
      </dgm:prSet>
      <dgm:spPr/>
    </dgm:pt>
    <dgm:pt modelId="{C5AB3E70-EB74-AB40-ACF6-87D1E4C6F89F}" type="pres">
      <dgm:prSet presAssocID="{2E5DA10B-5688-5D44-A2ED-955C0AC4A5CA}" presName="root" presStyleCnt="0"/>
      <dgm:spPr/>
    </dgm:pt>
    <dgm:pt modelId="{9E2D36E4-EC6C-2245-9394-3486F3697A3E}" type="pres">
      <dgm:prSet presAssocID="{2E5DA10B-5688-5D44-A2ED-955C0AC4A5CA}" presName="rootComposite" presStyleCnt="0"/>
      <dgm:spPr/>
    </dgm:pt>
    <dgm:pt modelId="{60FF7DE0-2118-C74C-A420-D8CE5BF65074}" type="pres">
      <dgm:prSet presAssocID="{2E5DA10B-5688-5D44-A2ED-955C0AC4A5CA}" presName="rootText" presStyleLbl="node1" presStyleIdx="1" presStyleCnt="2"/>
      <dgm:spPr/>
    </dgm:pt>
    <dgm:pt modelId="{1688D32E-FA20-4C4F-8E16-EF392198D0E5}" type="pres">
      <dgm:prSet presAssocID="{2E5DA10B-5688-5D44-A2ED-955C0AC4A5CA}" presName="rootConnector" presStyleLbl="node1" presStyleIdx="1" presStyleCnt="2"/>
      <dgm:spPr/>
    </dgm:pt>
    <dgm:pt modelId="{64D6C6E6-A1F8-C64A-B737-276822BD6307}" type="pres">
      <dgm:prSet presAssocID="{2E5DA10B-5688-5D44-A2ED-955C0AC4A5CA}" presName="childShape" presStyleCnt="0"/>
      <dgm:spPr/>
    </dgm:pt>
    <dgm:pt modelId="{F1F38B7D-E85F-9646-9030-8B3E91C1146F}" type="pres">
      <dgm:prSet presAssocID="{DD1B1DF6-997D-0D4A-9451-B3798FE223EE}" presName="Name13" presStyleLbl="parChTrans1D2" presStyleIdx="2" presStyleCnt="5"/>
      <dgm:spPr/>
    </dgm:pt>
    <dgm:pt modelId="{65BC7239-475A-4A46-A413-5CCFD80BBB5B}" type="pres">
      <dgm:prSet presAssocID="{9CE675AE-749F-B044-86BD-3A7F8889270D}" presName="childText" presStyleLbl="bgAcc1" presStyleIdx="2" presStyleCnt="5">
        <dgm:presLayoutVars>
          <dgm:bulletEnabled val="1"/>
        </dgm:presLayoutVars>
      </dgm:prSet>
      <dgm:spPr/>
    </dgm:pt>
    <dgm:pt modelId="{E3CF9813-2BDF-3F48-BFC1-6732A0893C3B}" type="pres">
      <dgm:prSet presAssocID="{6638D34B-4507-8F41-8E3A-6E7ADCD18DAA}" presName="Name13" presStyleLbl="parChTrans1D2" presStyleIdx="3" presStyleCnt="5"/>
      <dgm:spPr/>
    </dgm:pt>
    <dgm:pt modelId="{0A8EB34E-1E2D-1E43-8C88-86D5663DFC71}" type="pres">
      <dgm:prSet presAssocID="{4D202A9C-08FE-1045-815C-9807212723B9}" presName="childText" presStyleLbl="bgAcc1" presStyleIdx="3" presStyleCnt="5">
        <dgm:presLayoutVars>
          <dgm:bulletEnabled val="1"/>
        </dgm:presLayoutVars>
      </dgm:prSet>
      <dgm:spPr/>
    </dgm:pt>
    <dgm:pt modelId="{6A5B7E20-F7B4-B849-B64B-AD5060A1C8FC}" type="pres">
      <dgm:prSet presAssocID="{8D3CAA4B-244A-244D-9B2C-641BA7F45027}" presName="Name13" presStyleLbl="parChTrans1D2" presStyleIdx="4" presStyleCnt="5"/>
      <dgm:spPr/>
    </dgm:pt>
    <dgm:pt modelId="{5D17CA3C-3FCB-3C4A-AE8F-E471CC9F90A3}" type="pres">
      <dgm:prSet presAssocID="{44BB5DCC-5752-E743-8EB8-674E227FC343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EFF74915-1E4F-F643-B732-4A08A4629526}" type="presOf" srcId="{C934261C-347D-8A4B-BDE3-9E44A3963452}" destId="{D0C161C9-9AE2-5542-ABDB-9CCE3939A875}" srcOrd="0" destOrd="0" presId="urn:microsoft.com/office/officeart/2005/8/layout/hierarchy3"/>
    <dgm:cxn modelId="{E8C31517-888F-F846-885B-0DEC1861D700}" srcId="{2E5DA10B-5688-5D44-A2ED-955C0AC4A5CA}" destId="{44BB5DCC-5752-E743-8EB8-674E227FC343}" srcOrd="2" destOrd="0" parTransId="{8D3CAA4B-244A-244D-9B2C-641BA7F45027}" sibTransId="{43BDA34C-28DD-9D47-8E75-16765933805F}"/>
    <dgm:cxn modelId="{907A281E-557D-B348-9E5D-851123737826}" srcId="{B8166D0B-B6C8-9B43-AB53-134586A96EA6}" destId="{68736B6B-EBD0-BF41-9FDA-E1C9018DF4F2}" srcOrd="1" destOrd="0" parTransId="{C934261C-347D-8A4B-BDE3-9E44A3963452}" sibTransId="{B9A2E6AF-8283-2D49-A440-0AABDEA15794}"/>
    <dgm:cxn modelId="{B0BA861F-69C3-0046-8B3F-400BC91E18C6}" type="presOf" srcId="{DD1B1DF6-997D-0D4A-9451-B3798FE223EE}" destId="{F1F38B7D-E85F-9646-9030-8B3E91C1146F}" srcOrd="0" destOrd="0" presId="urn:microsoft.com/office/officeart/2005/8/layout/hierarchy3"/>
    <dgm:cxn modelId="{96925F6D-EB54-4A44-9020-E43B8910DC26}" type="presOf" srcId="{4D202A9C-08FE-1045-815C-9807212723B9}" destId="{0A8EB34E-1E2D-1E43-8C88-86D5663DFC71}" srcOrd="0" destOrd="0" presId="urn:microsoft.com/office/officeart/2005/8/layout/hierarchy3"/>
    <dgm:cxn modelId="{98300970-FED7-8A49-B911-1D342A6E3363}" type="presOf" srcId="{B8166D0B-B6C8-9B43-AB53-134586A96EA6}" destId="{174A5821-6BC6-5341-BD94-FDEA33E290FE}" srcOrd="1" destOrd="0" presId="urn:microsoft.com/office/officeart/2005/8/layout/hierarchy3"/>
    <dgm:cxn modelId="{956EF379-2B38-FF47-A53A-D08D2147A9B8}" srcId="{20A0B834-A460-DC49-AE34-DFF1458E50FA}" destId="{2E5DA10B-5688-5D44-A2ED-955C0AC4A5CA}" srcOrd="1" destOrd="0" parTransId="{5993202B-2C2F-954B-B29A-AB99C2B4F7CF}" sibTransId="{EA3C8021-E048-B749-B95D-47A2AAFF8C91}"/>
    <dgm:cxn modelId="{68197D8B-7E56-C642-99F0-89F42E910DD7}" type="presOf" srcId="{44BB5DCC-5752-E743-8EB8-674E227FC343}" destId="{5D17CA3C-3FCB-3C4A-AE8F-E471CC9F90A3}" srcOrd="0" destOrd="0" presId="urn:microsoft.com/office/officeart/2005/8/layout/hierarchy3"/>
    <dgm:cxn modelId="{05235A8E-9225-C642-A924-A8BF2AFC2D9F}" srcId="{2E5DA10B-5688-5D44-A2ED-955C0AC4A5CA}" destId="{4D202A9C-08FE-1045-815C-9807212723B9}" srcOrd="1" destOrd="0" parTransId="{6638D34B-4507-8F41-8E3A-6E7ADCD18DAA}" sibTransId="{44966B97-0425-B34A-9199-1CAAA1C0C047}"/>
    <dgm:cxn modelId="{D46F2B95-92C3-A343-BB7E-B9FBDC3F780A}" type="presOf" srcId="{2E5DA10B-5688-5D44-A2ED-955C0AC4A5CA}" destId="{60FF7DE0-2118-C74C-A420-D8CE5BF65074}" srcOrd="0" destOrd="0" presId="urn:microsoft.com/office/officeart/2005/8/layout/hierarchy3"/>
    <dgm:cxn modelId="{D082C497-08D9-9B48-A37F-13ED120F5A0E}" type="presOf" srcId="{B8166D0B-B6C8-9B43-AB53-134586A96EA6}" destId="{B51C0D17-3DF3-B74A-8444-97B32F59D621}" srcOrd="0" destOrd="0" presId="urn:microsoft.com/office/officeart/2005/8/layout/hierarchy3"/>
    <dgm:cxn modelId="{F20658A2-6252-7D41-BC8E-B33E768C6890}" type="presOf" srcId="{B3DE2C37-BAC2-8C4C-94EA-6011DDBD1687}" destId="{53243DA9-C23E-9B4C-ACFA-ECAB6806B4B1}" srcOrd="0" destOrd="0" presId="urn:microsoft.com/office/officeart/2005/8/layout/hierarchy3"/>
    <dgm:cxn modelId="{60515EA3-0A70-9E47-A517-6EF548A65EC7}" type="presOf" srcId="{68736B6B-EBD0-BF41-9FDA-E1C9018DF4F2}" destId="{76CB7C05-3B55-4448-99AA-1A5E6C6759FA}" srcOrd="0" destOrd="0" presId="urn:microsoft.com/office/officeart/2005/8/layout/hierarchy3"/>
    <dgm:cxn modelId="{04797EAF-1734-9442-97F8-B6F82E2E1249}" type="presOf" srcId="{8D3CAA4B-244A-244D-9B2C-641BA7F45027}" destId="{6A5B7E20-F7B4-B849-B64B-AD5060A1C8FC}" srcOrd="0" destOrd="0" presId="urn:microsoft.com/office/officeart/2005/8/layout/hierarchy3"/>
    <dgm:cxn modelId="{BC3878B0-1B94-B940-AC12-636DDA9C5604}" type="presOf" srcId="{9CE675AE-749F-B044-86BD-3A7F8889270D}" destId="{65BC7239-475A-4A46-A413-5CCFD80BBB5B}" srcOrd="0" destOrd="0" presId="urn:microsoft.com/office/officeart/2005/8/layout/hierarchy3"/>
    <dgm:cxn modelId="{A4C91FC0-9D7D-704D-B8C1-C0D453B1F81E}" srcId="{2E5DA10B-5688-5D44-A2ED-955C0AC4A5CA}" destId="{9CE675AE-749F-B044-86BD-3A7F8889270D}" srcOrd="0" destOrd="0" parTransId="{DD1B1DF6-997D-0D4A-9451-B3798FE223EE}" sibTransId="{0A0D8981-DD83-0841-AAE3-A68799F21AA3}"/>
    <dgm:cxn modelId="{60D17AC1-606E-ED4A-89AC-37A96A643ACE}" type="presOf" srcId="{6C68BFCF-B3EB-E54E-B92A-DFF44C31F9FD}" destId="{9B30CECC-F69A-D843-A653-DBA88C28571D}" srcOrd="0" destOrd="0" presId="urn:microsoft.com/office/officeart/2005/8/layout/hierarchy3"/>
    <dgm:cxn modelId="{394B5BCB-E941-2743-8479-6019205D0ED7}" srcId="{B8166D0B-B6C8-9B43-AB53-134586A96EA6}" destId="{6C68BFCF-B3EB-E54E-B92A-DFF44C31F9FD}" srcOrd="0" destOrd="0" parTransId="{B3DE2C37-BAC2-8C4C-94EA-6011DDBD1687}" sibTransId="{8B17C096-20C1-474D-A859-42251D780D9E}"/>
    <dgm:cxn modelId="{616B8ECC-7D74-774D-8163-0EA2A4CDC5FD}" type="presOf" srcId="{6638D34B-4507-8F41-8E3A-6E7ADCD18DAA}" destId="{E3CF9813-2BDF-3F48-BFC1-6732A0893C3B}" srcOrd="0" destOrd="0" presId="urn:microsoft.com/office/officeart/2005/8/layout/hierarchy3"/>
    <dgm:cxn modelId="{49A62BDA-108F-8E42-8BD2-CEE296A56791}" type="presOf" srcId="{2E5DA10B-5688-5D44-A2ED-955C0AC4A5CA}" destId="{1688D32E-FA20-4C4F-8E16-EF392198D0E5}" srcOrd="1" destOrd="0" presId="urn:microsoft.com/office/officeart/2005/8/layout/hierarchy3"/>
    <dgm:cxn modelId="{E6B8AAE7-A731-8946-9149-D32ACDED5610}" type="presOf" srcId="{20A0B834-A460-DC49-AE34-DFF1458E50FA}" destId="{EEDE8425-D825-F74D-A7FF-BE084B7CFC6B}" srcOrd="0" destOrd="0" presId="urn:microsoft.com/office/officeart/2005/8/layout/hierarchy3"/>
    <dgm:cxn modelId="{E8B96FEF-FB32-6E41-904A-867B7D8580FF}" srcId="{20A0B834-A460-DC49-AE34-DFF1458E50FA}" destId="{B8166D0B-B6C8-9B43-AB53-134586A96EA6}" srcOrd="0" destOrd="0" parTransId="{002FB122-7504-AA42-AAAA-58361D2426B0}" sibTransId="{AE0F9A3D-DEB8-964A-BEBB-2C714E46CE2F}"/>
    <dgm:cxn modelId="{152DBAEF-F63D-2E41-ABB8-C62783EC8F05}" type="presParOf" srcId="{EEDE8425-D825-F74D-A7FF-BE084B7CFC6B}" destId="{E24014DC-F18C-6E43-AFED-451BEF2E31E6}" srcOrd="0" destOrd="0" presId="urn:microsoft.com/office/officeart/2005/8/layout/hierarchy3"/>
    <dgm:cxn modelId="{28F6F240-9813-4847-9B8F-24938724F9D3}" type="presParOf" srcId="{E24014DC-F18C-6E43-AFED-451BEF2E31E6}" destId="{E99F265E-0BC0-B941-849E-DE34F69A1439}" srcOrd="0" destOrd="0" presId="urn:microsoft.com/office/officeart/2005/8/layout/hierarchy3"/>
    <dgm:cxn modelId="{F8EEE93A-DD3B-8E48-9CDB-C2C53C37E8F3}" type="presParOf" srcId="{E99F265E-0BC0-B941-849E-DE34F69A1439}" destId="{B51C0D17-3DF3-B74A-8444-97B32F59D621}" srcOrd="0" destOrd="0" presId="urn:microsoft.com/office/officeart/2005/8/layout/hierarchy3"/>
    <dgm:cxn modelId="{24369DFA-DE16-7D40-97D7-F4CA4CF1DB94}" type="presParOf" srcId="{E99F265E-0BC0-B941-849E-DE34F69A1439}" destId="{174A5821-6BC6-5341-BD94-FDEA33E290FE}" srcOrd="1" destOrd="0" presId="urn:microsoft.com/office/officeart/2005/8/layout/hierarchy3"/>
    <dgm:cxn modelId="{0EDA35EB-6876-7340-9B9C-D7DA7DAEE828}" type="presParOf" srcId="{E24014DC-F18C-6E43-AFED-451BEF2E31E6}" destId="{E711C59E-301B-E246-8BA1-934EEA69FCBD}" srcOrd="1" destOrd="0" presId="urn:microsoft.com/office/officeart/2005/8/layout/hierarchy3"/>
    <dgm:cxn modelId="{81225B84-AB31-6543-8BF8-EEDE1DC6F02A}" type="presParOf" srcId="{E711C59E-301B-E246-8BA1-934EEA69FCBD}" destId="{53243DA9-C23E-9B4C-ACFA-ECAB6806B4B1}" srcOrd="0" destOrd="0" presId="urn:microsoft.com/office/officeart/2005/8/layout/hierarchy3"/>
    <dgm:cxn modelId="{2950A916-2C2B-D44F-892C-87D8C72F25FB}" type="presParOf" srcId="{E711C59E-301B-E246-8BA1-934EEA69FCBD}" destId="{9B30CECC-F69A-D843-A653-DBA88C28571D}" srcOrd="1" destOrd="0" presId="urn:microsoft.com/office/officeart/2005/8/layout/hierarchy3"/>
    <dgm:cxn modelId="{CD6006EF-9058-4B49-9CC9-928CA48D4FBE}" type="presParOf" srcId="{E711C59E-301B-E246-8BA1-934EEA69FCBD}" destId="{D0C161C9-9AE2-5542-ABDB-9CCE3939A875}" srcOrd="2" destOrd="0" presId="urn:microsoft.com/office/officeart/2005/8/layout/hierarchy3"/>
    <dgm:cxn modelId="{28606F30-F26E-7E44-AFDC-096BFA8E1734}" type="presParOf" srcId="{E711C59E-301B-E246-8BA1-934EEA69FCBD}" destId="{76CB7C05-3B55-4448-99AA-1A5E6C6759FA}" srcOrd="3" destOrd="0" presId="urn:microsoft.com/office/officeart/2005/8/layout/hierarchy3"/>
    <dgm:cxn modelId="{08CC77D0-B8B2-324F-93B3-DF2D81D07FBB}" type="presParOf" srcId="{EEDE8425-D825-F74D-A7FF-BE084B7CFC6B}" destId="{C5AB3E70-EB74-AB40-ACF6-87D1E4C6F89F}" srcOrd="1" destOrd="0" presId="urn:microsoft.com/office/officeart/2005/8/layout/hierarchy3"/>
    <dgm:cxn modelId="{1C54BC41-9C11-A043-92BA-B0D538713860}" type="presParOf" srcId="{C5AB3E70-EB74-AB40-ACF6-87D1E4C6F89F}" destId="{9E2D36E4-EC6C-2245-9394-3486F3697A3E}" srcOrd="0" destOrd="0" presId="urn:microsoft.com/office/officeart/2005/8/layout/hierarchy3"/>
    <dgm:cxn modelId="{8782A356-B6C9-004F-86C6-4C46B3EC4DFC}" type="presParOf" srcId="{9E2D36E4-EC6C-2245-9394-3486F3697A3E}" destId="{60FF7DE0-2118-C74C-A420-D8CE5BF65074}" srcOrd="0" destOrd="0" presId="urn:microsoft.com/office/officeart/2005/8/layout/hierarchy3"/>
    <dgm:cxn modelId="{5486C2B1-0110-CB4B-A4CD-967A4C13996E}" type="presParOf" srcId="{9E2D36E4-EC6C-2245-9394-3486F3697A3E}" destId="{1688D32E-FA20-4C4F-8E16-EF392198D0E5}" srcOrd="1" destOrd="0" presId="urn:microsoft.com/office/officeart/2005/8/layout/hierarchy3"/>
    <dgm:cxn modelId="{486FE860-6206-C04A-81E4-E6B3E81D5D6A}" type="presParOf" srcId="{C5AB3E70-EB74-AB40-ACF6-87D1E4C6F89F}" destId="{64D6C6E6-A1F8-C64A-B737-276822BD6307}" srcOrd="1" destOrd="0" presId="urn:microsoft.com/office/officeart/2005/8/layout/hierarchy3"/>
    <dgm:cxn modelId="{0D28D447-5BDD-534C-8359-D8429C196D32}" type="presParOf" srcId="{64D6C6E6-A1F8-C64A-B737-276822BD6307}" destId="{F1F38B7D-E85F-9646-9030-8B3E91C1146F}" srcOrd="0" destOrd="0" presId="urn:microsoft.com/office/officeart/2005/8/layout/hierarchy3"/>
    <dgm:cxn modelId="{732B7049-78C5-CA4E-9C6B-92FD3D1EFAE7}" type="presParOf" srcId="{64D6C6E6-A1F8-C64A-B737-276822BD6307}" destId="{65BC7239-475A-4A46-A413-5CCFD80BBB5B}" srcOrd="1" destOrd="0" presId="urn:microsoft.com/office/officeart/2005/8/layout/hierarchy3"/>
    <dgm:cxn modelId="{98EEA123-1F23-714A-8693-48B0C2882456}" type="presParOf" srcId="{64D6C6E6-A1F8-C64A-B737-276822BD6307}" destId="{E3CF9813-2BDF-3F48-BFC1-6732A0893C3B}" srcOrd="2" destOrd="0" presId="urn:microsoft.com/office/officeart/2005/8/layout/hierarchy3"/>
    <dgm:cxn modelId="{A3AECA9E-4B98-9749-BDBB-F7D7FB725DDA}" type="presParOf" srcId="{64D6C6E6-A1F8-C64A-B737-276822BD6307}" destId="{0A8EB34E-1E2D-1E43-8C88-86D5663DFC71}" srcOrd="3" destOrd="0" presId="urn:microsoft.com/office/officeart/2005/8/layout/hierarchy3"/>
    <dgm:cxn modelId="{99440328-6F6D-154C-ADEC-ABF5138B78E2}" type="presParOf" srcId="{64D6C6E6-A1F8-C64A-B737-276822BD6307}" destId="{6A5B7E20-F7B4-B849-B64B-AD5060A1C8FC}" srcOrd="4" destOrd="0" presId="urn:microsoft.com/office/officeart/2005/8/layout/hierarchy3"/>
    <dgm:cxn modelId="{ED56D33F-6D62-E84C-BB4C-B0580D0C0E17}" type="presParOf" srcId="{64D6C6E6-A1F8-C64A-B737-276822BD6307}" destId="{5D17CA3C-3FCB-3C4A-AE8F-E471CC9F90A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A3290-DA83-DF46-A9F2-F24082FCE79E}">
      <dsp:nvSpPr>
        <dsp:cNvPr id="0" name=""/>
        <dsp:cNvSpPr/>
      </dsp:nvSpPr>
      <dsp:spPr>
        <a:xfrm rot="10800000">
          <a:off x="1704423" y="1805"/>
          <a:ext cx="5928742" cy="844373"/>
        </a:xfrm>
        <a:prstGeom prst="homePlate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345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Много информации</a:t>
          </a:r>
        </a:p>
      </dsp:txBody>
      <dsp:txXfrm rot="10800000">
        <a:off x="1915516" y="1805"/>
        <a:ext cx="5717649" cy="844373"/>
      </dsp:txXfrm>
    </dsp:sp>
    <dsp:sp modelId="{93D3523F-87B6-634D-B8FF-9019B8631E22}">
      <dsp:nvSpPr>
        <dsp:cNvPr id="0" name=""/>
        <dsp:cNvSpPr/>
      </dsp:nvSpPr>
      <dsp:spPr>
        <a:xfrm>
          <a:off x="1282236" y="1805"/>
          <a:ext cx="844373" cy="84437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ED49C-44DF-C940-B881-4285930512A0}">
      <dsp:nvSpPr>
        <dsp:cNvPr id="0" name=""/>
        <dsp:cNvSpPr/>
      </dsp:nvSpPr>
      <dsp:spPr>
        <a:xfrm rot="10800000">
          <a:off x="1704423" y="1098230"/>
          <a:ext cx="5928742" cy="844373"/>
        </a:xfrm>
        <a:prstGeom prst="homePlate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345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Доступные мощности</a:t>
          </a:r>
        </a:p>
      </dsp:txBody>
      <dsp:txXfrm rot="10800000">
        <a:off x="1915516" y="1098230"/>
        <a:ext cx="5717649" cy="844373"/>
      </dsp:txXfrm>
    </dsp:sp>
    <dsp:sp modelId="{79D9E8EB-97D5-B547-B970-D00A50A0523C}">
      <dsp:nvSpPr>
        <dsp:cNvPr id="0" name=""/>
        <dsp:cNvSpPr/>
      </dsp:nvSpPr>
      <dsp:spPr>
        <a:xfrm>
          <a:off x="1282236" y="1098230"/>
          <a:ext cx="844373" cy="84437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9025C-619D-FB47-921D-6ECC5568E5F3}">
      <dsp:nvSpPr>
        <dsp:cNvPr id="0" name=""/>
        <dsp:cNvSpPr/>
      </dsp:nvSpPr>
      <dsp:spPr>
        <a:xfrm rot="10800000">
          <a:off x="1704423" y="2194655"/>
          <a:ext cx="5928742" cy="844373"/>
        </a:xfrm>
        <a:prstGeom prst="homePlate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345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ИИ на </a:t>
          </a:r>
          <a:r>
            <a:rPr lang="ru-RU" sz="3800" kern="1200" dirty="0" err="1"/>
            <a:t>хайпе</a:t>
          </a:r>
          <a:endParaRPr lang="ru-RU" sz="3800" kern="1200" dirty="0"/>
        </a:p>
      </dsp:txBody>
      <dsp:txXfrm rot="10800000">
        <a:off x="1915516" y="2194655"/>
        <a:ext cx="5717649" cy="844373"/>
      </dsp:txXfrm>
    </dsp:sp>
    <dsp:sp modelId="{EAB70D25-B23C-CE45-ACE4-283CC2169635}">
      <dsp:nvSpPr>
        <dsp:cNvPr id="0" name=""/>
        <dsp:cNvSpPr/>
      </dsp:nvSpPr>
      <dsp:spPr>
        <a:xfrm>
          <a:off x="1282236" y="2194655"/>
          <a:ext cx="844373" cy="84437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319F3-5C21-0C41-AE08-CF05A8D590B2}">
      <dsp:nvSpPr>
        <dsp:cNvPr id="0" name=""/>
        <dsp:cNvSpPr/>
      </dsp:nvSpPr>
      <dsp:spPr>
        <a:xfrm rot="10800000">
          <a:off x="1704423" y="3291079"/>
          <a:ext cx="5928742" cy="844373"/>
        </a:xfrm>
        <a:prstGeom prst="homePlate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345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Stonks!</a:t>
          </a:r>
          <a:endParaRPr lang="ru-RU" sz="3800" kern="1200" dirty="0"/>
        </a:p>
      </dsp:txBody>
      <dsp:txXfrm rot="10800000">
        <a:off x="1915516" y="3291079"/>
        <a:ext cx="5717649" cy="844373"/>
      </dsp:txXfrm>
    </dsp:sp>
    <dsp:sp modelId="{C219696B-5045-D24A-847C-0969C1DBE12E}">
      <dsp:nvSpPr>
        <dsp:cNvPr id="0" name=""/>
        <dsp:cNvSpPr/>
      </dsp:nvSpPr>
      <dsp:spPr>
        <a:xfrm>
          <a:off x="1282236" y="3291079"/>
          <a:ext cx="844373" cy="84437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C0D17-3DF3-B74A-8444-97B32F59D621}">
      <dsp:nvSpPr>
        <dsp:cNvPr id="0" name=""/>
        <dsp:cNvSpPr/>
      </dsp:nvSpPr>
      <dsp:spPr>
        <a:xfrm>
          <a:off x="1200637" y="1515444"/>
          <a:ext cx="2459511" cy="1230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Финансовые данные</a:t>
          </a:r>
        </a:p>
      </dsp:txBody>
      <dsp:txXfrm>
        <a:off x="1236677" y="1551484"/>
        <a:ext cx="2387431" cy="1158401"/>
      </dsp:txXfrm>
    </dsp:sp>
    <dsp:sp modelId="{53243DA9-C23E-9B4C-ACFA-ECAB6806B4B1}">
      <dsp:nvSpPr>
        <dsp:cNvPr id="0" name=""/>
        <dsp:cNvSpPr/>
      </dsp:nvSpPr>
      <dsp:spPr>
        <a:xfrm>
          <a:off x="1446588" y="2745925"/>
          <a:ext cx="269709" cy="947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625"/>
              </a:lnTo>
              <a:lnTo>
                <a:pt x="269709" y="9476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0CECC-F69A-D843-A653-DBA88C28571D}">
      <dsp:nvSpPr>
        <dsp:cNvPr id="0" name=""/>
        <dsp:cNvSpPr/>
      </dsp:nvSpPr>
      <dsp:spPr>
        <a:xfrm>
          <a:off x="1716298" y="3078673"/>
          <a:ext cx="1967608" cy="122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Выгрузка ежедневных котировок за последний год</a:t>
          </a:r>
        </a:p>
      </dsp:txBody>
      <dsp:txXfrm>
        <a:off x="1752316" y="3114691"/>
        <a:ext cx="1895572" cy="1157719"/>
      </dsp:txXfrm>
    </dsp:sp>
    <dsp:sp modelId="{D0C161C9-9AE2-5542-ABDB-9CCE3939A875}">
      <dsp:nvSpPr>
        <dsp:cNvPr id="0" name=""/>
        <dsp:cNvSpPr/>
      </dsp:nvSpPr>
      <dsp:spPr>
        <a:xfrm>
          <a:off x="1446588" y="2745925"/>
          <a:ext cx="275652" cy="2460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0999"/>
              </a:lnTo>
              <a:lnTo>
                <a:pt x="275652" y="24609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B7C05-3B55-4448-99AA-1A5E6C6759FA}">
      <dsp:nvSpPr>
        <dsp:cNvPr id="0" name=""/>
        <dsp:cNvSpPr/>
      </dsp:nvSpPr>
      <dsp:spPr>
        <a:xfrm>
          <a:off x="1722240" y="4592047"/>
          <a:ext cx="1967608" cy="122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Переход от цен к процентному изменению цен</a:t>
          </a:r>
        </a:p>
      </dsp:txBody>
      <dsp:txXfrm>
        <a:off x="1758258" y="4628065"/>
        <a:ext cx="1895572" cy="1157719"/>
      </dsp:txXfrm>
    </dsp:sp>
    <dsp:sp modelId="{60FF7DE0-2118-C74C-A420-D8CE5BF65074}">
      <dsp:nvSpPr>
        <dsp:cNvPr id="0" name=""/>
        <dsp:cNvSpPr/>
      </dsp:nvSpPr>
      <dsp:spPr>
        <a:xfrm>
          <a:off x="4298784" y="1382"/>
          <a:ext cx="2459511" cy="122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Новостной фон</a:t>
          </a:r>
        </a:p>
      </dsp:txBody>
      <dsp:txXfrm>
        <a:off x="4334802" y="37400"/>
        <a:ext cx="2387475" cy="1157719"/>
      </dsp:txXfrm>
    </dsp:sp>
    <dsp:sp modelId="{F1F38B7D-E85F-9646-9030-8B3E91C1146F}">
      <dsp:nvSpPr>
        <dsp:cNvPr id="0" name=""/>
        <dsp:cNvSpPr/>
      </dsp:nvSpPr>
      <dsp:spPr>
        <a:xfrm>
          <a:off x="4544735" y="1231137"/>
          <a:ext cx="245951" cy="922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316"/>
              </a:lnTo>
              <a:lnTo>
                <a:pt x="245951" y="9223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C7239-475A-4A46-A413-5CCFD80BBB5B}">
      <dsp:nvSpPr>
        <dsp:cNvPr id="0" name=""/>
        <dsp:cNvSpPr/>
      </dsp:nvSpPr>
      <dsp:spPr>
        <a:xfrm>
          <a:off x="4790687" y="1538576"/>
          <a:ext cx="1967608" cy="122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Автоматизированная выгрузка новостей -</a:t>
          </a:r>
          <a:r>
            <a:rPr lang="en-US" sz="1600" kern="1200" dirty="0"/>
            <a:t>API </a:t>
          </a:r>
          <a:r>
            <a:rPr lang="en-US" sz="1600" kern="1200" dirty="0" err="1"/>
            <a:t>Finnhub</a:t>
          </a:r>
          <a:endParaRPr lang="ru-RU" sz="1600" kern="1200" dirty="0"/>
        </a:p>
      </dsp:txBody>
      <dsp:txXfrm>
        <a:off x="4826705" y="1574594"/>
        <a:ext cx="1895572" cy="1157719"/>
      </dsp:txXfrm>
    </dsp:sp>
    <dsp:sp modelId="{E3CF9813-2BDF-3F48-BFC1-6732A0893C3B}">
      <dsp:nvSpPr>
        <dsp:cNvPr id="0" name=""/>
        <dsp:cNvSpPr/>
      </dsp:nvSpPr>
      <dsp:spPr>
        <a:xfrm>
          <a:off x="4544735" y="1231137"/>
          <a:ext cx="245951" cy="245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511"/>
              </a:lnTo>
              <a:lnTo>
                <a:pt x="245951" y="24595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EB34E-1E2D-1E43-8C88-86D5663DFC71}">
      <dsp:nvSpPr>
        <dsp:cNvPr id="0" name=""/>
        <dsp:cNvSpPr/>
      </dsp:nvSpPr>
      <dsp:spPr>
        <a:xfrm>
          <a:off x="4790687" y="3075770"/>
          <a:ext cx="1967608" cy="122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Предобработка и сохранение в БД</a:t>
          </a:r>
        </a:p>
      </dsp:txBody>
      <dsp:txXfrm>
        <a:off x="4826705" y="3111788"/>
        <a:ext cx="1895572" cy="1157719"/>
      </dsp:txXfrm>
    </dsp:sp>
    <dsp:sp modelId="{6A5B7E20-F7B4-B849-B64B-AD5060A1C8FC}">
      <dsp:nvSpPr>
        <dsp:cNvPr id="0" name=""/>
        <dsp:cNvSpPr/>
      </dsp:nvSpPr>
      <dsp:spPr>
        <a:xfrm>
          <a:off x="4544735" y="1231137"/>
          <a:ext cx="245951" cy="399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6705"/>
              </a:lnTo>
              <a:lnTo>
                <a:pt x="245951" y="3996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7CA3C-3FCB-3C4A-AE8F-E471CC9F90A3}">
      <dsp:nvSpPr>
        <dsp:cNvPr id="0" name=""/>
        <dsp:cNvSpPr/>
      </dsp:nvSpPr>
      <dsp:spPr>
        <a:xfrm>
          <a:off x="4790687" y="4612965"/>
          <a:ext cx="1967608" cy="122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Конечная обработка и агрегация с помощью </a:t>
          </a:r>
          <a:r>
            <a:rPr lang="en-US" sz="1600" kern="1200" dirty="0"/>
            <a:t>Pandas</a:t>
          </a:r>
          <a:endParaRPr lang="ru-RU" sz="1600" kern="1200" dirty="0"/>
        </a:p>
      </dsp:txBody>
      <dsp:txXfrm>
        <a:off x="4826705" y="4648983"/>
        <a:ext cx="1895572" cy="1157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9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2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2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8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7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0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7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5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8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71600"/>
            <a:ext cx="11389581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0F5A9-CBD3-E247-8312-5C81C7F5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799" y="2176549"/>
            <a:ext cx="5676901" cy="144746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Инвестиционная рекомендация с использованием новостного фона</a:t>
            </a:r>
            <a:r>
              <a:rPr lang="en-US" sz="3000" dirty="0"/>
              <a:t>:</a:t>
            </a:r>
            <a:r>
              <a:rPr lang="ru-RU" sz="3000" dirty="0"/>
              <a:t> </a:t>
            </a:r>
            <a:r>
              <a:rPr lang="ru-RU" sz="3200" dirty="0"/>
              <a:t>История одного неуспеха</a:t>
            </a:r>
            <a:endParaRPr lang="ru-RU" sz="3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F7520A-6CB9-4D4C-952D-8106393EE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799" y="3858564"/>
            <a:ext cx="5676901" cy="1061184"/>
          </a:xfrm>
        </p:spPr>
        <p:txBody>
          <a:bodyPr>
            <a:normAutofit/>
          </a:bodyPr>
          <a:lstStyle/>
          <a:p>
            <a:r>
              <a:rPr lang="ru-RU" sz="1600"/>
              <a:t>Геращенко Григорий Витальевич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2FFA8-0454-F018-3B1C-C2934A95D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81" r="4203" b="-3"/>
          <a:stretch/>
        </p:blipFill>
        <p:spPr>
          <a:xfrm>
            <a:off x="-1" y="1371600"/>
            <a:ext cx="407669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7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CA3B3-F52E-1C4B-A3B7-EEAAAE12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</a:t>
            </a:r>
            <a:r>
              <a:rPr lang="en-US" dirty="0"/>
              <a:t>:</a:t>
            </a:r>
            <a:r>
              <a:rPr lang="ru-RU" dirty="0"/>
              <a:t> количество генерируемой информации в мире с каждым годом растет</a:t>
            </a:r>
          </a:p>
        </p:txBody>
      </p:sp>
      <p:pic>
        <p:nvPicPr>
          <p:cNvPr id="1026" name="Picture 2" descr="Данные">
            <a:extLst>
              <a:ext uri="{FF2B5EF4-FFF2-40B4-BE49-F238E27FC236}">
                <a16:creationId xmlns:a16="http://schemas.microsoft.com/office/drawing/2014/main" id="{695E0E86-4EFA-2F43-BEB3-C0B7C91F4B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8" y="2311052"/>
            <a:ext cx="8001721" cy="386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71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2758D-DCC5-CA4C-8805-35554C04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Актуальность: влияние новостного фона на ценообразование активов увеличивается </a:t>
            </a:r>
            <a:br>
              <a:rPr lang="en-US" dirty="0"/>
            </a:br>
            <a:r>
              <a:rPr lang="ru-RU" dirty="0"/>
              <a:t>(кейс </a:t>
            </a:r>
            <a:r>
              <a:rPr lang="en-US" dirty="0"/>
              <a:t>GameStop etc.)</a:t>
            </a:r>
            <a:endParaRPr lang="ru-RU" dirty="0"/>
          </a:p>
        </p:txBody>
      </p:sp>
      <p:pic>
        <p:nvPicPr>
          <p:cNvPr id="2050" name="Picture 2" descr="Купить акции Gamestop (GME) на бирже в Украине и Казахстане">
            <a:extLst>
              <a:ext uri="{FF2B5EF4-FFF2-40B4-BE49-F238E27FC236}">
                <a16:creationId xmlns:a16="http://schemas.microsoft.com/office/drawing/2014/main" id="{646E6E09-6EBF-BE48-AE9F-A51567A8C5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691" y="2182660"/>
            <a:ext cx="6928617" cy="41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05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Are 'Stonks'? History of GameStop-Linked Meme Explained">
            <a:extLst>
              <a:ext uri="{FF2B5EF4-FFF2-40B4-BE49-F238E27FC236}">
                <a16:creationId xmlns:a16="http://schemas.microsoft.com/office/drawing/2014/main" id="{B1AFDAE3-0B11-5545-BF92-A4F64DDB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28FED-EA51-104A-BF4C-FD8CBA6F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18" y="476498"/>
            <a:ext cx="8164782" cy="1371600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Цель – научиться предсказывать движение акций (</a:t>
            </a:r>
            <a:r>
              <a:rPr lang="en-US" sz="2800" dirty="0">
                <a:solidFill>
                  <a:schemeClr val="bg1"/>
                </a:solidFill>
              </a:rPr>
              <a:t>FAANG)</a:t>
            </a:r>
            <a:r>
              <a:rPr lang="ru-RU" sz="2800" dirty="0">
                <a:solidFill>
                  <a:schemeClr val="bg1"/>
                </a:solidFill>
              </a:rPr>
              <a:t> с учётом специфики новостного фона</a:t>
            </a:r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158AB1DE-3ABC-5C4C-B576-594265452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392066"/>
              </p:ext>
            </p:extLst>
          </p:nvPr>
        </p:nvGraphicFramePr>
        <p:xfrm>
          <a:off x="-736766" y="2324595"/>
          <a:ext cx="8915402" cy="4137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06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727AC-5365-CA40-88D6-F4544F83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398" y="663575"/>
            <a:ext cx="3147457" cy="1371600"/>
          </a:xfrm>
        </p:spPr>
        <p:txBody>
          <a:bodyPr/>
          <a:lstStyle/>
          <a:p>
            <a:r>
              <a:rPr lang="ru-RU" dirty="0"/>
              <a:t>Сбор данных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25AD2B2-AB32-5140-9DE9-ED6FAF2E5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442779"/>
              </p:ext>
            </p:extLst>
          </p:nvPr>
        </p:nvGraphicFramePr>
        <p:xfrm>
          <a:off x="2571008" y="350322"/>
          <a:ext cx="7982692" cy="5844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79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91CFC-881F-3343-8233-3D4306E5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D18A0-E814-E24C-9A07-AD611959B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057400"/>
            <a:ext cx="9577945" cy="413725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Изначально имеются краткие содержания статей</a:t>
            </a:r>
            <a:r>
              <a:rPr lang="en-US" dirty="0"/>
              <a:t>,</a:t>
            </a:r>
            <a:r>
              <a:rPr lang="ru-RU" dirty="0"/>
              <a:t> время публикации и </a:t>
            </a:r>
            <a:r>
              <a:rPr lang="ru-RU" dirty="0" err="1"/>
              <a:t>тикер</a:t>
            </a:r>
            <a:r>
              <a:rPr lang="ru-RU" dirty="0"/>
              <a:t> ценной бумаги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Пропускаем каждую статью через </a:t>
            </a:r>
            <a:r>
              <a:rPr lang="en-US" dirty="0"/>
              <a:t>BERT-</a:t>
            </a:r>
            <a:r>
              <a:rPr lang="ru-RU" dirty="0"/>
              <a:t>модель: на выходе получаем категорию статьи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Агрегируем информацию по дням для каждого </a:t>
            </a:r>
            <a:r>
              <a:rPr lang="ru-RU" dirty="0" err="1"/>
              <a:t>тикера</a:t>
            </a:r>
            <a:r>
              <a:rPr lang="ru-RU" dirty="0"/>
              <a:t>, собираем количество новостей каждой окраски – эти </a:t>
            </a:r>
            <a:r>
              <a:rPr lang="ru-RU" dirty="0" err="1"/>
              <a:t>фичи</a:t>
            </a:r>
            <a:r>
              <a:rPr lang="ru-RU" dirty="0"/>
              <a:t> войдут в итоговую выборку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Обогащаем 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ru-RU" dirty="0" err="1"/>
              <a:t>фичами</a:t>
            </a:r>
            <a:r>
              <a:rPr lang="ru-RU" dirty="0"/>
              <a:t> с помощью смещения по дням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Как итог, для каждой пары «</a:t>
            </a:r>
            <a:r>
              <a:rPr lang="ru-RU" dirty="0" err="1"/>
              <a:t>тикер</a:t>
            </a:r>
            <a:r>
              <a:rPr lang="ru-RU" dirty="0"/>
              <a:t>-дата» получаем количество нейтральных, позитивных и негативных новостей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Докидываем соответствующие изменения в цене и бинарную переменную на «увеличение цены»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Voila!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40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A4EE2-429F-D34E-AE94-BDBEFD7E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499" y="488619"/>
            <a:ext cx="9841658" cy="1075123"/>
          </a:xfrm>
        </p:spPr>
        <p:txBody>
          <a:bodyPr>
            <a:normAutofit/>
          </a:bodyPr>
          <a:lstStyle/>
          <a:p>
            <a:r>
              <a:rPr lang="ru-RU" dirty="0"/>
              <a:t>Итоговая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C143E-5E75-834F-8F58-0157F660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2743199"/>
            <a:ext cx="4876800" cy="3533503"/>
          </a:xfrm>
        </p:spPr>
        <p:txBody>
          <a:bodyPr>
            <a:normAutofit/>
          </a:bodyPr>
          <a:lstStyle/>
          <a:p>
            <a:r>
              <a:rPr lang="ru-RU" dirty="0"/>
              <a:t>Для итоговой классификации предсказываемого события «цена пойдёт вверх/вниз» использовались Дерево решений, </a:t>
            </a:r>
            <a:r>
              <a:rPr lang="en-US" dirty="0" err="1"/>
              <a:t>XGBoost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Логистическая регрессия.</a:t>
            </a:r>
          </a:p>
          <a:p>
            <a:r>
              <a:rPr lang="ru-RU" dirty="0"/>
              <a:t>Только для логистической регрессии </a:t>
            </a:r>
            <a:r>
              <a:rPr lang="en-US" i="1" dirty="0"/>
              <a:t>Accuracy</a:t>
            </a:r>
            <a:r>
              <a:rPr lang="en-US" dirty="0"/>
              <a:t> </a:t>
            </a:r>
            <a:r>
              <a:rPr lang="ru-RU" dirty="0"/>
              <a:t>на кросс-</a:t>
            </a:r>
            <a:r>
              <a:rPr lang="ru-RU" dirty="0" err="1"/>
              <a:t>валидации</a:t>
            </a:r>
            <a:r>
              <a:rPr lang="ru-RU" dirty="0"/>
              <a:t> было выше 50</a:t>
            </a:r>
            <a:r>
              <a:rPr lang="en-US" dirty="0"/>
              <a:t>%, </a:t>
            </a:r>
            <a:r>
              <a:rPr lang="ru-RU" dirty="0"/>
              <a:t>итоговая точность равна 0.5 и не отличается от подбрасывания монетки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5F6CEE-BDD4-6A44-9538-C746FDD4F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5302" y="3246238"/>
            <a:ext cx="3276598" cy="242292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Date Placeholder 8">
            <a:extLst>
              <a:ext uri="{FF2B5EF4-FFF2-40B4-BE49-F238E27FC236}">
                <a16:creationId xmlns:a16="http://schemas.microsoft.com/office/drawing/2014/main" id="{2C656694-E8B8-4DAB-A4FD-23655A1F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8C60573-8BA9-4F06-8BC5-309D58F96E5C}" type="datetime1">
              <a:rPr lang="en-US" smtClean="0"/>
              <a:pPr>
                <a:spcAft>
                  <a:spcPts val="600"/>
                </a:spcAft>
              </a:pPr>
              <a:t>7/19/23</a:t>
            </a:fld>
            <a:endParaRPr lang="en-US"/>
          </a:p>
        </p:txBody>
      </p:sp>
      <p:sp>
        <p:nvSpPr>
          <p:cNvPr id="4105" name="Footer Placeholder 9">
            <a:extLst>
              <a:ext uri="{FF2B5EF4-FFF2-40B4-BE49-F238E27FC236}">
                <a16:creationId xmlns:a16="http://schemas.microsoft.com/office/drawing/2014/main" id="{2C26A52E-FD03-472C-B2A6-1828C634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4107" name="Slide Number Placeholder 10">
            <a:extLst>
              <a:ext uri="{FF2B5EF4-FFF2-40B4-BE49-F238E27FC236}">
                <a16:creationId xmlns:a16="http://schemas.microsoft.com/office/drawing/2014/main" id="{1F03B11F-7EA0-4DD0-B80D-8B0E6D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B6903-5149-964C-B8EF-D985ADE3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309F0-D776-E24E-B337-83E732CE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Протестирован алгоритм для сбора финансовых новостей, оценки их настроения с помощью языковой модели и формирования итоговой выборки</a:t>
            </a:r>
          </a:p>
          <a:p>
            <a:r>
              <a:rPr lang="ru-RU" dirty="0"/>
              <a:t>Для попытки предсказания движения акций на имеющихся данных были использованы различные модели классификации:</a:t>
            </a:r>
            <a:r>
              <a:rPr lang="en-US" dirty="0"/>
              <a:t> </a:t>
            </a:r>
            <a:r>
              <a:rPr lang="ru-RU" dirty="0"/>
              <a:t>Дерево Решений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ru-RU" dirty="0"/>
              <a:t>Логистическая Регрессия</a:t>
            </a:r>
          </a:p>
          <a:p>
            <a:r>
              <a:rPr lang="ru-RU" dirty="0"/>
              <a:t>В планах: </a:t>
            </a:r>
          </a:p>
          <a:p>
            <a:pPr lvl="1"/>
            <a:r>
              <a:rPr lang="ru-RU" dirty="0"/>
              <a:t>Нужно больше данных!</a:t>
            </a:r>
          </a:p>
          <a:p>
            <a:pPr lvl="1"/>
            <a:r>
              <a:rPr lang="ru-RU" dirty="0"/>
              <a:t>Попробовать новые модели</a:t>
            </a:r>
          </a:p>
          <a:p>
            <a:pPr lvl="1"/>
            <a:r>
              <a:rPr lang="ru-RU" dirty="0"/>
              <a:t>Разработка веб-приложения для получения Инвестиционной рекомендации в режиме онлайн </a:t>
            </a:r>
          </a:p>
        </p:txBody>
      </p:sp>
    </p:spTree>
    <p:extLst>
      <p:ext uri="{BB962C8B-B14F-4D97-AF65-F5344CB8AC3E}">
        <p14:creationId xmlns:p14="http://schemas.microsoft.com/office/powerpoint/2010/main" val="3811041585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0F1"/>
      </a:lt2>
      <a:accent1>
        <a:srgbClr val="20B692"/>
      </a:accent1>
      <a:accent2>
        <a:srgbClr val="14B94D"/>
      </a:accent2>
      <a:accent3>
        <a:srgbClr val="2CBA21"/>
      </a:accent3>
      <a:accent4>
        <a:srgbClr val="61B313"/>
      </a:accent4>
      <a:accent5>
        <a:srgbClr val="9BA81E"/>
      </a:accent5>
      <a:accent6>
        <a:srgbClr val="D19517"/>
      </a:accent6>
      <a:hlink>
        <a:srgbClr val="C34D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293</Words>
  <Application>Microsoft Macintosh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 Next LT Pro Light</vt:lpstr>
      <vt:lpstr>EncaseVTI</vt:lpstr>
      <vt:lpstr>Инвестиционная рекомендация с использованием новостного фона: История одного неуспеха</vt:lpstr>
      <vt:lpstr>Актуальность: количество генерируемой информации в мире с каждым годом растет</vt:lpstr>
      <vt:lpstr>Актуальность: влияние новостного фона на ценообразование активов увеличивается  (кейс GameStop etc.)</vt:lpstr>
      <vt:lpstr>Цель – научиться предсказывать движение акций (FAANG) с учётом специфики новостного фона</vt:lpstr>
      <vt:lpstr>Сбор данных</vt:lpstr>
      <vt:lpstr>Подготовка данных</vt:lpstr>
      <vt:lpstr>Итоговая модель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Инвестиционная рекомендация с использованием новостного фона: История одного неуспеха</dc:title>
  <dc:creator>Геращенко Григорий Витальевич</dc:creator>
  <cp:lastModifiedBy>Геращенко Григорий Витальевич</cp:lastModifiedBy>
  <cp:revision>1</cp:revision>
  <dcterms:created xsi:type="dcterms:W3CDTF">2023-07-19T13:13:31Z</dcterms:created>
  <dcterms:modified xsi:type="dcterms:W3CDTF">2023-07-19T14:25:03Z</dcterms:modified>
</cp:coreProperties>
</file>