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54ab87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54ab87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-ROI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7913" y="26140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Tapping the U.S. Real Estate Market for the best ROI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852600" y="3685350"/>
            <a:ext cx="229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Jon Kearney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Wilson Quizhpi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Latoya Springer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49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340622" y="1057690"/>
            <a:ext cx="8177598" cy="3723193"/>
            <a:chOff x="3320450" y="1304875"/>
            <a:chExt cx="2632500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2420650" y="35355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400550" y="1897925"/>
            <a:ext cx="7780200" cy="26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7606A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cities in the United States offer best ROI for purchasing rental properties considering home purchase value and rental value?                                                                                                                                       </a:t>
            </a:r>
            <a:endParaRPr sz="1200">
              <a:solidFill>
                <a:srgbClr val="57606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7606A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Historically, how have these cities performed.  </a:t>
            </a:r>
            <a:endParaRPr sz="1200">
              <a:solidFill>
                <a:srgbClr val="57606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57606A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Projecting forward ,  which cities offer long term ROI </a:t>
            </a:r>
            <a:endParaRPr sz="1200">
              <a:solidFill>
                <a:srgbClr val="57606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Finding Data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 </a:t>
            </a:r>
            <a:r>
              <a:rPr lang="en" sz="1600"/>
              <a:t>Limited free data for Real Estate                 Investors</a:t>
            </a:r>
            <a:endParaRPr b="1" sz="1600"/>
          </a:p>
        </p:txBody>
      </p:sp>
      <p:sp>
        <p:nvSpPr>
          <p:cNvPr id="106" name="Google Shape;10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3228909" y="202062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formatting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Merging and stacking</a:t>
            </a:r>
            <a:endParaRPr sz="1600"/>
          </a:p>
        </p:txBody>
      </p:sp>
      <p:sp>
        <p:nvSpPr>
          <p:cNvPr id="109" name="Google Shape;10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918900" y="1201650"/>
            <a:ext cx="3739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Zillow Home Values Index (ZVHI): measure of the typical home value and market changes across a given region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Zillow Observed Rent Index (ZORI):measure of the typical observed market rate rent across a given region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Postmortem</a:t>
            </a:r>
            <a:endParaRPr/>
          </a:p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7301425" y="1808075"/>
            <a:ext cx="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65375" y="12769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485200" y="33782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53070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