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54ab87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54ab87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-ROI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13" y="26140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Tapping the U.S. Real Estate Market for the best ROI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852600" y="3685350"/>
            <a:ext cx="229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 Kearney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Wilson Quizhpi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Latoya Springer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49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340622" y="1057690"/>
            <a:ext cx="8177598" cy="3723193"/>
            <a:chOff x="3320450" y="1304875"/>
            <a:chExt cx="2632500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2420650" y="35355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0550" y="1897925"/>
            <a:ext cx="77802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cities in the United States offer best ROI for purchasing rental properties considering home purchase value and rental value?                                                                                                                                       </a:t>
            </a:r>
            <a:endParaRPr sz="130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Historically, how have these cities performed.  </a:t>
            </a:r>
            <a:endParaRPr sz="130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57606A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Projecting forward ,  which cities offer long term ROI .</a:t>
            </a:r>
            <a:endParaRPr sz="130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7606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55550" y="697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Finding Data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 </a:t>
            </a:r>
            <a:r>
              <a:rPr lang="en" sz="1600"/>
              <a:t>Limited free data for Real Estate                 Investors</a:t>
            </a:r>
            <a:endParaRPr b="1" sz="1600"/>
          </a:p>
        </p:txBody>
      </p:sp>
      <p:sp>
        <p:nvSpPr>
          <p:cNvPr id="106" name="Google Shape;10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228909" y="202062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formatting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Categorical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Merging and stacking</a:t>
            </a:r>
            <a:endParaRPr sz="1600"/>
          </a:p>
        </p:txBody>
      </p:sp>
      <p:sp>
        <p:nvSpPr>
          <p:cNvPr id="109" name="Google Shape;10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Big Data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Narrowing down data.</a:t>
            </a:r>
            <a:endParaRPr sz="1600"/>
          </a:p>
        </p:txBody>
      </p:sp>
      <p:sp>
        <p:nvSpPr>
          <p:cNvPr id="112" name="Google Shape;112;p15"/>
          <p:cNvSpPr txBox="1"/>
          <p:nvPr/>
        </p:nvSpPr>
        <p:spPr>
          <a:xfrm>
            <a:off x="561525" y="1605950"/>
            <a:ext cx="64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952575" y="863250"/>
            <a:ext cx="373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Zillow Home Values Index (ZVHI): measure of the typical home value and market changes across a given region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Zillow Observed Rent Index (ZORI):measure of the typical observed market rate rent across a given region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ROI: metric used to measure the performance of an investment property based on the ratio of the annual returns of the property to the total cost of investment.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550300" y="729975"/>
            <a:ext cx="786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74900" y="1583475"/>
            <a:ext cx="1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69450" y="1583475"/>
            <a:ext cx="780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 data says….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</a:t>
            </a:r>
            <a:endParaRPr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Coulda, Woulda, Shoulda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7301425" y="1808075"/>
            <a:ext cx="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087325" y="426750"/>
            <a:ext cx="3616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Additional Follow-ups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Inflated ROI -to expand on this project and take it to the next level we could focus on expenses (property taxes , insurance , maintenance)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Diversify portfolio-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Rental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property, stocks,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crypto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-Monte carlo simulation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65375" y="1276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