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1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3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1</vt:lpstr>
      <vt:lpstr>2</vt:lpstr>
      <vt:lpstr>3</vt:lpstr>
      <vt:lpstr>4</vt:lpstr>
      <vt:lpstr>5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/>
  <cp:keywords/>
  <dc:description>generated using python-pptx</dc:description>
  <cp:lastModifiedBy>MinhChau</cp:lastModifiedBy>
  <cp:revision>2</cp:revision>
  <dcterms:created xsi:type="dcterms:W3CDTF">2013-01-27T09:14:16Z</dcterms:created>
  <dcterms:modified xsi:type="dcterms:W3CDTF">2019-04-13T05:34:26Z</dcterms:modified>
  <cp:category/>
</cp:coreProperties>
</file>