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패러다임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오로지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큰 그림 </a:t>
            </a:r>
            <a:r>
              <a:rPr lang="en-US" altLang="ko-KR" dirty="0"/>
              <a:t>vs </a:t>
            </a:r>
            <a:r>
              <a:rPr lang="ko-KR" altLang="en-US" dirty="0"/>
              <a:t>작은 그림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욕심 적인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쓰이는 경우 존재</a:t>
            </a:r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241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2</cp:revision>
  <dcterms:created xsi:type="dcterms:W3CDTF">2023-11-14T04:33:23Z</dcterms:created>
  <dcterms:modified xsi:type="dcterms:W3CDTF">2023-11-16T06:22:23Z</dcterms:modified>
</cp:coreProperties>
</file>