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7D948-B10C-0920-E505-AA71F62F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A8B8E-2416-A203-98B1-548B20DC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3F50C-9B8C-1A6C-A54B-751D82F2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936C9-AB69-6AA4-872F-171FF5EC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FA701-16C2-B2EB-B0BC-014EE6AB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2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92038-95DF-00C4-4264-29D39B18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C5B2B-7502-25FA-D44A-F5F49340F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5A163-672E-11BB-F102-D07EFB9D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4B4E8-2137-266B-DBA6-B5E5E91F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B29B5-A237-8F57-A303-9DF63890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1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B45EA-027C-E91E-CB2B-83C959723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72603-EB19-4B25-A398-DA7237D07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2C363-4324-1365-F572-5E79EF5C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27862-6E46-7A11-ABD1-6874488A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2F664-8847-25CA-05DF-F1B25EC7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2F87A-104D-72E8-178C-D6D6CF7C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C4A88-CDE7-6757-49DC-28FC48DD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3133B-15B1-E5D3-9FE1-79B112C8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D4AAE-E34D-7633-8CDB-3A1ABA54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847A9-1A30-5B93-8FE6-35821DEF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6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7AE8-66D1-C018-1493-620488EF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E639F-4CF9-4316-575B-0C4BF0CA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752CA-53B4-3CBF-5637-C79F6C5C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88CF4-FF7E-0957-A4B4-4EC64EDE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51387-FCF0-5228-D8AB-ABA76033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396EB-5F9E-4DBD-64F8-2F84C1FE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D3457-CAD2-E805-E4B9-5C33089D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DA9B5-1589-29ED-BB03-40EC25623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1190E-4D61-3CFC-FD15-5689F9C5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4A6A9-A982-45B2-477C-7D9F8ACD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C9C21-1DE2-39F8-8F27-CB592A34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6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A6BB7-D3F8-55CE-67B0-F3FC7D63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47216-08BF-2A97-7B9B-8EB2F18C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882A9-171E-00D4-F703-85D2B5FB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3BD779-6829-4AB7-9C6B-9A8E9F025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C23D9C-667B-6A6B-B917-4C5D00A90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374D64-3B02-DACF-8CE6-1F081C9E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8157CF-1717-E1A8-464B-5FC75DA6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AB95D1-AE50-C739-70E4-7373CC1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C5BB5-040A-F206-C533-D389B83F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858CFC-6634-AB91-419C-066E8281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DBDE07-7DE9-78AD-867F-FD193F0F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5BC04C-CBDF-20D1-E5DF-5BA12B8B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3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4674-D0EC-E5A0-C7DD-A8428978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44EDFF-16BA-31D5-3638-9BB83553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EEE06-4A2F-1A07-A4BA-EC89BD09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5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55D84-A9D4-1208-2B2D-874C912A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4C5B-02B7-A3BE-E7ED-F8848287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E8904-E9D9-B555-7CB3-124CE881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17871-35C7-6F71-9AB2-86D75D15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5BE41-9054-4218-FFBA-68B36669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69E14-54FF-A306-5788-F6F82B71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0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811D2-718A-87E2-9D4A-7CA2E94E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F6B2FB-82AF-291D-B4DF-09FF5FD60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5BAB8-06A8-ACB6-E9E8-34737A23F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7C118-9BF9-4ACD-F6EE-F4C3BFE2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ECE95-5966-DC25-2CE0-D99896DE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DBF943-6D35-A910-30A2-35373FC0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5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5FEA0-7CE6-CB96-50A6-136480F2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332FC-5985-4A9A-2DC3-993A3DE9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FB03C-64DA-9A7D-093F-6D0F8FC87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4626-F3AE-419C-9522-94A709CC231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B2132-EADE-CAE6-D829-7A8C9D239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E63FF-BE38-8699-6CC7-B51F8385C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10989" TargetMode="External"/><Relationship Id="rId4" Type="http://schemas.openxmlformats.org/officeDocument/2006/relationships/hyperlink" Target="https://www.acmicpc.net/problem/275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기초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BC3EE-E947-9031-F8A4-0D0FBB3D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예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454E74-ED6A-D661-097F-1A7D77195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40" y="1459865"/>
            <a:ext cx="8075532" cy="4214720"/>
          </a:xfrm>
        </p:spPr>
      </p:pic>
    </p:spTree>
    <p:extLst>
      <p:ext uri="{BB962C8B-B14F-4D97-AF65-F5344CB8AC3E}">
        <p14:creationId xmlns:p14="http://schemas.microsoft.com/office/powerpoint/2010/main" val="394383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0F1C8-8ADD-6675-01B9-9A9D5E5A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r>
              <a:rPr lang="ko-KR" altLang="en-US" dirty="0"/>
              <a:t> 예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C768AC-8405-FC97-DF81-391A93F6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773"/>
            <a:ext cx="8386824" cy="1614499"/>
          </a:xfrm>
        </p:spPr>
      </p:pic>
    </p:spTree>
    <p:extLst>
      <p:ext uri="{BB962C8B-B14F-4D97-AF65-F5344CB8AC3E}">
        <p14:creationId xmlns:p14="http://schemas.microsoft.com/office/powerpoint/2010/main" val="329674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960F4-BAF0-46DC-EB9A-8A2B218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(3)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3FA649-585C-2A6B-2210-DAC85C7DF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ko-KR" altLang="en-US" dirty="0"/>
                  <a:t>계산한 </a:t>
                </a:r>
                <a:r>
                  <a:rPr lang="en-US" altLang="ko-KR" dirty="0"/>
                  <a:t>O(n)</a:t>
                </a:r>
                <a:r>
                  <a:rPr lang="ko-KR" altLang="en-US" dirty="0"/>
                  <a:t>이 위와 같을 때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최고차항인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고려한다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=&gt; n</a:t>
                </a:r>
                <a:r>
                  <a:rPr lang="ko-KR" altLang="en-US" dirty="0"/>
                  <a:t>의 크기가 크다면 </a:t>
                </a:r>
                <a:r>
                  <a:rPr lang="ko-KR" altLang="en-US" dirty="0" err="1"/>
                  <a:t>최고차항만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유의미</a:t>
                </a:r>
                <a:r>
                  <a:rPr lang="ko-KR" altLang="en-US" dirty="0"/>
                  <a:t> 하기 때문</a:t>
                </a:r>
                <a:br>
                  <a:rPr lang="en-US" altLang="ko-KR" dirty="0"/>
                </a:br>
                <a:r>
                  <a:rPr lang="en-US" altLang="ko-KR" dirty="0"/>
                  <a:t>=&gt; </a:t>
                </a:r>
                <a:r>
                  <a:rPr lang="ko-KR" altLang="en-US" dirty="0"/>
                  <a:t>대부분의 상황에서는 계수도 고려하지 않는다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3FA649-585C-2A6B-2210-DAC85C7DF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28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C9E52-A660-7362-563C-AA136F66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공간복잡도</a:t>
            </a:r>
            <a:r>
              <a:rPr lang="ko-KR" altLang="en-US" dirty="0"/>
              <a:t> 계산법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03938-B092-FBBF-38AC-90BE5E44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공간 복잡도</a:t>
            </a:r>
            <a:r>
              <a:rPr lang="en-US" altLang="ko-KR" dirty="0"/>
              <a:t>=&gt; memory </a:t>
            </a:r>
            <a:r>
              <a:rPr lang="ko-KR" altLang="en-US" dirty="0"/>
              <a:t>를 얼마나 차지하는가</a:t>
            </a:r>
            <a:endParaRPr lang="en-US" altLang="ko-KR" dirty="0"/>
          </a:p>
          <a:p>
            <a:r>
              <a:rPr lang="ko-KR" altLang="en-US" dirty="0"/>
              <a:t>배열</a:t>
            </a:r>
            <a:r>
              <a:rPr lang="en-US" altLang="ko-KR" dirty="0"/>
              <a:t>,Vector</a:t>
            </a:r>
            <a:r>
              <a:rPr lang="ko-KR" altLang="en-US" dirty="0"/>
              <a:t>등의 자료구조를 다룰 때 </a:t>
            </a:r>
            <a:r>
              <a:rPr lang="ko-KR" altLang="en-US" dirty="0" err="1"/>
              <a:t>신경써야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en-US" altLang="ko-KR" dirty="0"/>
              <a:t>int a[10000] =&gt; </a:t>
            </a:r>
            <a:r>
              <a:rPr lang="en-US" altLang="ko-KR" dirty="0" err="1"/>
              <a:t>sizeof</a:t>
            </a:r>
            <a:r>
              <a:rPr lang="en-US" altLang="ko-KR" dirty="0"/>
              <a:t>(int) = 4 byte </a:t>
            </a:r>
            <a:r>
              <a:rPr lang="ko-KR" altLang="en-US" dirty="0"/>
              <a:t>이므로 배열의 공간 크기는 </a:t>
            </a:r>
            <a:r>
              <a:rPr lang="en-US" altLang="ko-KR" dirty="0"/>
              <a:t>4x10000 = 40000byte = 40KB </a:t>
            </a:r>
            <a:r>
              <a:rPr lang="ko-KR" altLang="en-US" dirty="0"/>
              <a:t>으로 계산 가능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함수에서 선언되는 </a:t>
            </a:r>
            <a:r>
              <a:rPr lang="en-US" altLang="ko-KR" dirty="0"/>
              <a:t>int</a:t>
            </a:r>
            <a:r>
              <a:rPr lang="ko-KR" altLang="en-US" dirty="0"/>
              <a:t>형 배열의 크기가 </a:t>
            </a:r>
            <a:r>
              <a:rPr lang="en-US" altLang="ko-KR" dirty="0"/>
              <a:t>50</a:t>
            </a:r>
            <a:r>
              <a:rPr lang="ko-KR" altLang="en-US" dirty="0"/>
              <a:t>만이 넘어가면 강제종료됨</a:t>
            </a:r>
            <a:r>
              <a:rPr lang="en-US" altLang="ko-KR" dirty="0"/>
              <a:t>. </a:t>
            </a:r>
            <a:r>
              <a:rPr lang="ko-KR" altLang="en-US" dirty="0"/>
              <a:t>따라서 전역변수로 선언을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14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19AD5-7028-3331-139F-62420FD2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</a:t>
            </a:r>
            <a:r>
              <a:rPr lang="en-US" altLang="ko-KR" dirty="0"/>
              <a:t>STL</a:t>
            </a:r>
            <a:r>
              <a:rPr lang="ko-KR" altLang="en-US" dirty="0"/>
              <a:t> </a:t>
            </a:r>
            <a:r>
              <a:rPr lang="en-US" altLang="ko-KR" dirty="0"/>
              <a:t>:: 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94C40-DE52-D24D-98C6-EF5F118C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미리 크기를 할당해야 하는 배열과 달리 동적할당이 가능한 자료구조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매우 편리하므로 </a:t>
            </a:r>
            <a:r>
              <a:rPr lang="en-US" altLang="ko-KR" dirty="0"/>
              <a:t>C++</a:t>
            </a:r>
            <a:r>
              <a:rPr lang="ko-KR" altLang="en-US" dirty="0"/>
              <a:t>알고리즘에서는 배열보다는 </a:t>
            </a:r>
            <a:r>
              <a:rPr lang="en-US" altLang="ko-KR" dirty="0"/>
              <a:t>vector</a:t>
            </a:r>
            <a:r>
              <a:rPr lang="ko-KR" altLang="en-US" dirty="0"/>
              <a:t>을 사용하게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vector.h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vector</a:t>
            </a:r>
            <a:r>
              <a:rPr lang="ko-KR" altLang="en-US" dirty="0"/>
              <a:t>을 쓰기 위해 알아야 할 것들</a:t>
            </a:r>
            <a:br>
              <a:rPr lang="en-US" altLang="ko-KR" dirty="0"/>
            </a:br>
            <a:r>
              <a:rPr lang="en-US" altLang="ko-KR" dirty="0"/>
              <a:t>1)vector</a:t>
            </a:r>
            <a:r>
              <a:rPr lang="ko-KR" altLang="en-US" dirty="0"/>
              <a:t> </a:t>
            </a:r>
            <a:r>
              <a:rPr lang="ko-KR" altLang="en-US" dirty="0" err="1"/>
              <a:t>선언법</a:t>
            </a:r>
            <a:br>
              <a:rPr lang="en-US" altLang="ko-KR" dirty="0"/>
            </a:br>
            <a:r>
              <a:rPr lang="en-US" altLang="ko-KR" dirty="0"/>
              <a:t>2)</a:t>
            </a:r>
            <a:r>
              <a:rPr lang="en-US" altLang="ko-KR" dirty="0" err="1"/>
              <a:t>push_back</a:t>
            </a:r>
            <a:r>
              <a:rPr lang="en-US" altLang="ko-KR" dirty="0"/>
              <a:t>(),</a:t>
            </a:r>
            <a:r>
              <a:rPr lang="en-US" altLang="ko-KR" dirty="0" err="1"/>
              <a:t>pop_back</a:t>
            </a:r>
            <a:r>
              <a:rPr lang="en-US" altLang="ko-KR"/>
              <a:t>(), size()</a:t>
            </a:r>
            <a:br>
              <a:rPr lang="en-US" altLang="ko-KR" dirty="0"/>
            </a:br>
            <a:r>
              <a:rPr lang="en-US" altLang="ko-KR" dirty="0"/>
              <a:t>3)sort()</a:t>
            </a:r>
            <a:r>
              <a:rPr lang="ko-KR" altLang="en-US" dirty="0"/>
              <a:t>와 </a:t>
            </a:r>
            <a:r>
              <a:rPr lang="en-US" altLang="ko-KR" dirty="0"/>
              <a:t>iterator </a:t>
            </a:r>
            <a:r>
              <a:rPr lang="ko-KR" altLang="en-US" dirty="0"/>
              <a:t>개념</a:t>
            </a:r>
            <a:r>
              <a:rPr lang="en-US" altLang="ko-KR" dirty="0"/>
              <a:t>(</a:t>
            </a:r>
            <a:r>
              <a:rPr lang="ko-KR" altLang="en-US" dirty="0"/>
              <a:t>간단히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 외 </a:t>
            </a:r>
            <a:r>
              <a:rPr lang="en-US" altLang="ko-KR" dirty="0"/>
              <a:t>assign(),</a:t>
            </a:r>
            <a:r>
              <a:rPr lang="en-US" altLang="ko-KR" dirty="0" err="1"/>
              <a:t>emplace_back</a:t>
            </a:r>
            <a:r>
              <a:rPr lang="en-US" altLang="ko-KR" dirty="0"/>
              <a:t>()</a:t>
            </a:r>
            <a:r>
              <a:rPr lang="ko-KR" altLang="en-US" dirty="0"/>
              <a:t>과 같은 잡기술이 있지만 필요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74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AAE39-5A93-A280-4D98-15721CC1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 활용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8A5A5-3588-7D92-EA1A-1A01F99C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6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AA84-AF2F-8218-21B7-6D71AC7D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92AEB-931F-9524-FFFF-3EA1FE4D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시공간 복잡도 계산법</a:t>
            </a:r>
            <a:r>
              <a:rPr lang="en-US" altLang="ko-KR" dirty="0"/>
              <a:t>, </a:t>
            </a:r>
            <a:r>
              <a:rPr lang="ko-KR" altLang="en-US" dirty="0"/>
              <a:t>빠른 입출력</a:t>
            </a:r>
            <a:r>
              <a:rPr lang="en-US" altLang="ko-KR" dirty="0"/>
              <a:t>, </a:t>
            </a:r>
            <a:r>
              <a:rPr lang="ko-KR" altLang="en-US" dirty="0"/>
              <a:t>많이 쓰는 </a:t>
            </a:r>
            <a:r>
              <a:rPr lang="en-US" altLang="ko-KR" dirty="0"/>
              <a:t>C++ </a:t>
            </a:r>
            <a:r>
              <a:rPr lang="ko-KR" altLang="en-US" dirty="0"/>
              <a:t>함수 </a:t>
            </a:r>
            <a:r>
              <a:rPr lang="en-US" altLang="ko-KR" dirty="0"/>
              <a:t>(sort, </a:t>
            </a:r>
            <a:r>
              <a:rPr lang="en-US" altLang="ko-KR" dirty="0" err="1"/>
              <a:t>gcd,max,min</a:t>
            </a:r>
            <a:r>
              <a:rPr lang="en-US" altLang="ko-KR" dirty="0"/>
              <a:t>), </a:t>
            </a:r>
            <a:r>
              <a:rPr lang="ko-KR" altLang="en-US" dirty="0"/>
              <a:t>전처리기 활용법</a:t>
            </a:r>
            <a:r>
              <a:rPr lang="en-US" altLang="ko-KR" dirty="0"/>
              <a:t>, vector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57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ECF96-745E-D3CB-5133-600044B9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문제의 차이점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FB458A-8B05-F5F9-F01F-1C01EB9EE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77" y="1576864"/>
            <a:ext cx="5461480" cy="302779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E22189-BFEA-D1DD-5208-F52A5C94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23" y="1542250"/>
            <a:ext cx="5245509" cy="3062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F4AF16-1707-67A2-F49B-295F065B407F}"/>
              </a:ext>
            </a:extLst>
          </p:cNvPr>
          <p:cNvSpPr txBox="1"/>
          <p:nvPr/>
        </p:nvSpPr>
        <p:spPr>
          <a:xfrm>
            <a:off x="7010944" y="4855420"/>
            <a:ext cx="609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https://www.acmicpc.net/problem/2750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C3BAF-D65C-E4A6-EAFE-E22459E64D67}"/>
              </a:ext>
            </a:extLst>
          </p:cNvPr>
          <p:cNvSpPr txBox="1"/>
          <p:nvPr/>
        </p:nvSpPr>
        <p:spPr>
          <a:xfrm>
            <a:off x="306186" y="4855419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https://www.acmicpc.net/problem/10989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0E5DF-0918-4A11-B664-D2499A39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수능수학 </a:t>
            </a:r>
            <a:r>
              <a:rPr lang="en-US" altLang="ko-KR" dirty="0"/>
              <a:t>process…</a:t>
            </a:r>
            <a:endParaRPr lang="ko-KR" altLang="en-US" dirty="0"/>
          </a:p>
        </p:txBody>
      </p:sp>
      <p:pic>
        <p:nvPicPr>
          <p:cNvPr id="1026" name="Picture 2" descr="2021학년도 수능 수학 가형 30번 해설">
            <a:extLst>
              <a:ext uri="{FF2B5EF4-FFF2-40B4-BE49-F238E27FC236}">
                <a16:creationId xmlns:a16="http://schemas.microsoft.com/office/drawing/2014/main" id="{10A721ED-ACBD-6898-43C4-18007EA04D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4" y="1690688"/>
            <a:ext cx="65386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201D5-39AB-2B51-87E1-3059048495CD}"/>
              </a:ext>
            </a:extLst>
          </p:cNvPr>
          <p:cNvSpPr txBox="1"/>
          <p:nvPr/>
        </p:nvSpPr>
        <p:spPr>
          <a:xfrm>
            <a:off x="7308669" y="1619794"/>
            <a:ext cx="4709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문항 번호 확인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난이도 짐작</a:t>
            </a:r>
            <a:r>
              <a:rPr lang="en-US" altLang="ko-KR" dirty="0"/>
              <a:t>, </a:t>
            </a:r>
            <a:r>
              <a:rPr lang="ko-KR" altLang="en-US" dirty="0"/>
              <a:t>소요시간 짐작</a:t>
            </a:r>
            <a:endParaRPr lang="en-US" altLang="ko-KR" dirty="0"/>
          </a:p>
          <a:p>
            <a:r>
              <a:rPr lang="en-US" altLang="ko-KR" dirty="0"/>
              <a:t>=&gt;”</a:t>
            </a:r>
            <a:r>
              <a:rPr lang="ko-KR" altLang="en-US" dirty="0"/>
              <a:t>꽤 어렵겠다</a:t>
            </a:r>
            <a:r>
              <a:rPr lang="en-US" altLang="ko-KR" dirty="0"/>
              <a:t>“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문제 유형 파악</a:t>
            </a:r>
            <a:br>
              <a:rPr lang="en-US" altLang="ko-KR" dirty="0"/>
            </a:br>
            <a:r>
              <a:rPr lang="ko-KR" altLang="en-US" dirty="0"/>
              <a:t>다항함수와 초월함수가 섞인 함수의 미적분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다항함수는 쉬운데 초월함수가 </a:t>
            </a:r>
            <a:r>
              <a:rPr lang="ko-KR" altLang="en-US" dirty="0" err="1"/>
              <a:t>섞여있으니</a:t>
            </a:r>
            <a:r>
              <a:rPr lang="ko-KR" altLang="en-US" dirty="0"/>
              <a:t> 최악의 경우에는 </a:t>
            </a:r>
            <a:r>
              <a:rPr lang="ko-KR" altLang="en-US" dirty="0" err="1"/>
              <a:t>개형파악이</a:t>
            </a:r>
            <a:r>
              <a:rPr lang="ko-KR" altLang="en-US" dirty="0"/>
              <a:t> 힘들 수 있겠네</a:t>
            </a:r>
            <a:r>
              <a:rPr lang="en-US" altLang="ko-KR" dirty="0"/>
              <a:t>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</a:t>
            </a:r>
            <a:r>
              <a:rPr lang="ko-KR" altLang="en-US" dirty="0"/>
              <a:t>구해야 하는 답 확인</a:t>
            </a:r>
            <a:br>
              <a:rPr lang="en-US" altLang="ko-KR" dirty="0"/>
            </a:br>
            <a:r>
              <a:rPr lang="ko-KR" altLang="en-US" dirty="0"/>
              <a:t>구해야 하는 답은 무리수</a:t>
            </a:r>
            <a:r>
              <a:rPr lang="en-US" altLang="ko-KR" dirty="0"/>
              <a:t>+</a:t>
            </a:r>
            <a:r>
              <a:rPr lang="ko-KR" altLang="en-US" dirty="0"/>
              <a:t>유리수의 인수 제곱의 합 꼴이니 찍기는 힘들겠군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남는 시간이 여유롭다면 풀이 시작</a:t>
            </a:r>
          </a:p>
        </p:txBody>
      </p:sp>
    </p:spTree>
    <p:extLst>
      <p:ext uri="{BB962C8B-B14F-4D97-AF65-F5344CB8AC3E}">
        <p14:creationId xmlns:p14="http://schemas.microsoft.com/office/powerpoint/2010/main" val="142054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80F45-CE45-9C52-B2E7-170CB967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 process...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5D31B6-AC8A-58C6-8B03-42DAB25A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33" y="1810781"/>
            <a:ext cx="6335484" cy="35123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5EDE9-9800-6062-0555-E05A37F5537C}"/>
              </a:ext>
            </a:extLst>
          </p:cNvPr>
          <p:cNvSpPr txBox="1"/>
          <p:nvPr/>
        </p:nvSpPr>
        <p:spPr>
          <a:xfrm>
            <a:off x="6629400" y="1690688"/>
            <a:ext cx="52577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난이도 확인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 err="1"/>
              <a:t>코테나</a:t>
            </a:r>
            <a:r>
              <a:rPr lang="ko-KR" altLang="en-US" dirty="0"/>
              <a:t> </a:t>
            </a:r>
            <a:r>
              <a:rPr lang="en-US" altLang="ko-KR" dirty="0"/>
              <a:t>CP</a:t>
            </a:r>
            <a:r>
              <a:rPr lang="ko-KR" altLang="en-US" dirty="0"/>
              <a:t>에서는 난이도 파악은 본인의 몫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브론즈</a:t>
            </a:r>
            <a:r>
              <a:rPr lang="en-US" altLang="ko-KR" dirty="0"/>
              <a:t>1 : </a:t>
            </a:r>
            <a:r>
              <a:rPr lang="ko-KR" altLang="en-US" dirty="0"/>
              <a:t>무난하겠구나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시간제한과 </a:t>
            </a:r>
            <a:r>
              <a:rPr lang="en-US" altLang="ko-KR" dirty="0"/>
              <a:t>(</a:t>
            </a:r>
            <a:r>
              <a:rPr lang="ko-KR" altLang="en-US" dirty="0"/>
              <a:t>낮은 확률로</a:t>
            </a:r>
            <a:r>
              <a:rPr lang="en-US" altLang="ko-KR" dirty="0"/>
              <a:t>) </a:t>
            </a:r>
            <a:r>
              <a:rPr lang="ko-KR" altLang="en-US" dirty="0"/>
              <a:t>메모리 제한 확인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시간제한이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r>
              <a:rPr lang="en-US" altLang="ko-KR" dirty="0"/>
              <a:t>?? </a:t>
            </a:r>
            <a:r>
              <a:rPr lang="ko-KR" altLang="en-US" dirty="0"/>
              <a:t>메모리제한이 </a:t>
            </a:r>
            <a:r>
              <a:rPr lang="en-US" altLang="ko-KR" dirty="0"/>
              <a:t>8MB ????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정답 비율 확인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꼼수</a:t>
            </a:r>
            <a:r>
              <a:rPr lang="en-US" altLang="ko-KR" dirty="0"/>
              <a:t>.. </a:t>
            </a:r>
            <a:r>
              <a:rPr lang="ko-KR" altLang="en-US" dirty="0"/>
              <a:t>정답비율이 </a:t>
            </a:r>
            <a:r>
              <a:rPr lang="en-US" altLang="ko-KR" dirty="0"/>
              <a:t>23</a:t>
            </a:r>
            <a:r>
              <a:rPr lang="ko-KR" altLang="en-US" dirty="0"/>
              <a:t>퍼센트</a:t>
            </a:r>
            <a:r>
              <a:rPr lang="en-US" altLang="ko-KR" dirty="0"/>
              <a:t> </a:t>
            </a:r>
            <a:r>
              <a:rPr lang="ko-KR" altLang="en-US" dirty="0" err="1"/>
              <a:t>브론즈문제라</a:t>
            </a:r>
            <a:r>
              <a:rPr lang="ko-KR" altLang="en-US" dirty="0"/>
              <a:t> 쉬울 텐데 </a:t>
            </a:r>
            <a:r>
              <a:rPr lang="ko-KR" altLang="en-US" dirty="0" err="1"/>
              <a:t>정답률이</a:t>
            </a:r>
            <a:r>
              <a:rPr lang="ko-KR" altLang="en-US" dirty="0"/>
              <a:t> 낮다는 것은 함정이 있을 것 같다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4) </a:t>
            </a:r>
            <a:r>
              <a:rPr lang="ko-KR" altLang="en-US" dirty="0"/>
              <a:t>최대 입력 개수와 시간제한</a:t>
            </a:r>
            <a:r>
              <a:rPr lang="en-US" altLang="ko-KR" dirty="0"/>
              <a:t> </a:t>
            </a:r>
            <a:r>
              <a:rPr lang="ko-KR" altLang="en-US" dirty="0"/>
              <a:t>파악</a:t>
            </a:r>
            <a:br>
              <a:rPr lang="en-US" altLang="ko-KR" dirty="0"/>
            </a:br>
            <a:r>
              <a:rPr lang="ko-KR" altLang="en-US" dirty="0"/>
              <a:t>입력은 </a:t>
            </a:r>
            <a:r>
              <a:rPr lang="en-US" altLang="ko-KR" dirty="0"/>
              <a:t>10,000,000 (</a:t>
            </a:r>
            <a:r>
              <a:rPr lang="ko-KR" altLang="en-US" dirty="0" err="1"/>
              <a:t>천만개</a:t>
            </a:r>
            <a:r>
              <a:rPr lang="en-US" altLang="ko-KR" dirty="0"/>
              <a:t>), </a:t>
            </a:r>
            <a:r>
              <a:rPr lang="ko-KR" altLang="en-US" dirty="0"/>
              <a:t>시간제한은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Sort</a:t>
            </a:r>
            <a:r>
              <a:rPr lang="ko-KR" altLang="en-US" dirty="0"/>
              <a:t>함수 </a:t>
            </a:r>
            <a:r>
              <a:rPr lang="ko-KR" altLang="en-US" dirty="0" err="1"/>
              <a:t>시간복잡도가</a:t>
            </a:r>
            <a:r>
              <a:rPr lang="ko-KR" altLang="en-US" dirty="0"/>
              <a:t> </a:t>
            </a:r>
            <a:r>
              <a:rPr lang="en-US" altLang="ko-KR" dirty="0" err="1"/>
              <a:t>nlogn</a:t>
            </a:r>
            <a:r>
              <a:rPr lang="ko-KR" altLang="en-US" dirty="0"/>
              <a:t>이니 </a:t>
            </a:r>
            <a:r>
              <a:rPr lang="en-US" altLang="ko-KR" dirty="0"/>
              <a:t>sort</a:t>
            </a:r>
            <a:r>
              <a:rPr lang="ko-KR" altLang="en-US" dirty="0"/>
              <a:t>로 통과 가능하지 않을까</a:t>
            </a:r>
            <a:r>
              <a:rPr lang="en-US" altLang="ko-KR" dirty="0"/>
              <a:t>..?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55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E7D9B-9406-2A23-02AA-CC489215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</a:t>
            </a:r>
            <a:r>
              <a:rPr lang="en-US" altLang="ko-KR" dirty="0"/>
              <a:t>..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99E866-2561-E19F-9F09-B01FD5943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703" y="1955385"/>
            <a:ext cx="10515600" cy="381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65F8A-142F-5BB5-1D63-69A533EDC9BD}"/>
              </a:ext>
            </a:extLst>
          </p:cNvPr>
          <p:cNvSpPr txBox="1"/>
          <p:nvPr/>
        </p:nvSpPr>
        <p:spPr>
          <a:xfrm>
            <a:off x="838200" y="2650012"/>
            <a:ext cx="10175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메모리 초과</a:t>
            </a:r>
            <a:r>
              <a:rPr lang="en-US" altLang="ko-KR" dirty="0"/>
              <a:t>] =&gt; </a:t>
            </a:r>
            <a:r>
              <a:rPr lang="ko-KR" altLang="en-US" dirty="0"/>
              <a:t>공간 복잡도를 고려하지 않았기 때문</a:t>
            </a:r>
            <a:r>
              <a:rPr lang="en-US" altLang="ko-KR" dirty="0"/>
              <a:t>…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 err="1"/>
              <a:t>코테나</a:t>
            </a:r>
            <a:r>
              <a:rPr lang="ko-KR" altLang="en-US" dirty="0"/>
              <a:t> </a:t>
            </a:r>
            <a:r>
              <a:rPr lang="en-US" altLang="ko-KR" dirty="0"/>
              <a:t>CP </a:t>
            </a:r>
            <a:r>
              <a:rPr lang="ko-KR" altLang="en-US" dirty="0"/>
              <a:t>에서 </a:t>
            </a:r>
            <a:r>
              <a:rPr lang="ko-KR" altLang="en-US" dirty="0" err="1"/>
              <a:t>공간복잡도를</a:t>
            </a:r>
            <a:r>
              <a:rPr lang="ko-KR" altLang="en-US" dirty="0"/>
              <a:t> 고려하는 문제는 굉장히 </a:t>
            </a:r>
            <a:r>
              <a:rPr lang="ko-KR" altLang="en-US" dirty="0" err="1"/>
              <a:t>드물긴</a:t>
            </a:r>
            <a:r>
              <a:rPr lang="ko-KR" altLang="en-US" dirty="0"/>
              <a:t> 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문제를 읽는 </a:t>
            </a:r>
            <a:r>
              <a:rPr lang="en-US" altLang="ko-KR" dirty="0"/>
              <a:t>process</a:t>
            </a:r>
            <a:r>
              <a:rPr lang="ko-KR" altLang="en-US" dirty="0"/>
              <a:t>에 시공간 복잡도는 필수라는 것을 알려주는 좋은 문제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그렇다면 시공간 복잡도란 무엇일까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13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88805-7D13-A7F9-F5F9-DD28B0FB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20473B-A530-B4EB-258B-A44AEF65D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인간</a:t>
                </a:r>
                <a:r>
                  <a:rPr lang="en-US" altLang="ko-KR" dirty="0"/>
                  <a:t> vs</a:t>
                </a:r>
                <a:r>
                  <a:rPr lang="ko-KR" altLang="en-US" dirty="0"/>
                  <a:t> 컴퓨터</a:t>
                </a:r>
                <a:br>
                  <a:rPr lang="en-US" altLang="ko-KR" dirty="0"/>
                </a:br>
                <a:r>
                  <a:rPr lang="ko-KR" altLang="en-US" dirty="0"/>
                  <a:t>인간은 앞서 정립된 인수분해 공식을 통해 한 번에 계산</a:t>
                </a:r>
                <a:br>
                  <a:rPr lang="en-US" altLang="ko-KR" dirty="0"/>
                </a:br>
                <a:r>
                  <a:rPr lang="ko-KR" altLang="en-US" dirty="0"/>
                  <a:t>컴퓨터는 방정식을 만족하는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값을 </a:t>
                </a:r>
                <a:r>
                  <a:rPr lang="ko-KR" altLang="en-US" dirty="0" err="1"/>
                  <a:t>일일히</a:t>
                </a:r>
                <a:r>
                  <a:rPr lang="ko-KR" altLang="en-US" dirty="0"/>
                  <a:t> 대입하여 계산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이분탐색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다양한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들을 일일이 대조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탐색하는 컴퓨터 계산법의 특성에 맞는 최적화 작업 필요</a:t>
                </a:r>
                <a:br>
                  <a:rPr lang="en-US" altLang="ko-KR" dirty="0"/>
                </a:br>
                <a:r>
                  <a:rPr lang="en-US" altLang="ko-KR" dirty="0"/>
                  <a:t>1)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 줄이기 </a:t>
                </a:r>
                <a:r>
                  <a:rPr lang="en-US" altLang="ko-KR" dirty="0"/>
                  <a:t>: if</a:t>
                </a:r>
                <a:r>
                  <a:rPr lang="ko-KR" altLang="en-US" dirty="0"/>
                  <a:t>문</a:t>
                </a:r>
                <a:br>
                  <a:rPr lang="en-US" altLang="ko-KR" dirty="0"/>
                </a:br>
                <a:r>
                  <a:rPr lang="en-US" altLang="ko-KR" dirty="0"/>
                  <a:t>2) case</a:t>
                </a:r>
                <a:r>
                  <a:rPr lang="ko-KR" altLang="en-US" dirty="0"/>
                  <a:t> 저장해두기 </a:t>
                </a:r>
                <a:r>
                  <a:rPr lang="en-US" altLang="ko-KR" dirty="0"/>
                  <a:t>: DP</a:t>
                </a:r>
                <a:br>
                  <a:rPr lang="en-US" altLang="ko-KR" dirty="0"/>
                </a:br>
                <a:r>
                  <a:rPr lang="en-US" altLang="ko-KR" dirty="0"/>
                  <a:t>3) case </a:t>
                </a:r>
                <a:r>
                  <a:rPr lang="ko-KR" altLang="en-US" dirty="0"/>
                  <a:t>순서 바꾸기 </a:t>
                </a:r>
                <a:r>
                  <a:rPr lang="en-US" altLang="ko-KR" dirty="0"/>
                  <a:t>: Greedy, BFS, Ad-Hoc </a:t>
                </a:r>
                <a:r>
                  <a:rPr lang="ko-KR" altLang="en-US" dirty="0"/>
                  <a:t>등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20473B-A530-B4EB-258B-A44AEF65D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522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44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46A32-8C64-8B59-1312-7D449F35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F0AD8F-8877-3547-57B0-EE68B3C6E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C++</a:t>
                </a:r>
                <a:r>
                  <a:rPr lang="ko-KR" altLang="en-US" dirty="0"/>
                  <a:t> 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초에 약 </a:t>
                </a:r>
                <a:r>
                  <a:rPr lang="en-US" altLang="ko-KR" dirty="0"/>
                  <a:t>1</a:t>
                </a:r>
                <a:r>
                  <a:rPr lang="ko-KR" altLang="en-US" dirty="0" err="1"/>
                  <a:t>억번의</a:t>
                </a:r>
                <a:r>
                  <a:rPr lang="ko-KR" altLang="en-US" dirty="0"/>
                  <a:t> 연산을 수행한다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환경별로 상이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보통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억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천만</a:t>
                </a:r>
                <a:r>
                  <a:rPr lang="en-US" altLang="ko-KR" dirty="0"/>
                  <a:t>~)</a:t>
                </a:r>
                <a:br>
                  <a:rPr lang="en-US" altLang="ko-KR" dirty="0"/>
                </a:br>
                <a:r>
                  <a:rPr lang="en-US" altLang="ko-KR" dirty="0"/>
                  <a:t>for(int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= 0;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&lt; 1</a:t>
                </a:r>
                <a:r>
                  <a:rPr lang="ko-KR" altLang="en-US" dirty="0"/>
                  <a:t>억</a:t>
                </a:r>
                <a:r>
                  <a:rPr lang="en-US" altLang="ko-KR" dirty="0"/>
                  <a:t>; ++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){} =&gt;</a:t>
                </a:r>
                <a:r>
                  <a:rPr lang="ko-KR" altLang="en-US" dirty="0"/>
                  <a:t> 대략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초 필요 하다는 뜻</a:t>
                </a:r>
                <a:endParaRPr lang="en-US" altLang="ko-KR" dirty="0"/>
              </a:p>
              <a:p>
                <a:r>
                  <a:rPr lang="ko-KR" altLang="en-US" dirty="0"/>
                  <a:t>시간 복잡도를 계산할 때 </a:t>
                </a:r>
                <a:r>
                  <a:rPr lang="en-US" altLang="ko-KR" dirty="0"/>
                  <a:t>check point</a:t>
                </a:r>
                <a:br>
                  <a:rPr lang="en-US" altLang="ko-KR" dirty="0"/>
                </a:br>
                <a:r>
                  <a:rPr lang="en-US" altLang="ko-KR" dirty="0"/>
                  <a:t>1) </a:t>
                </a:r>
                <a:r>
                  <a:rPr lang="ko-KR" altLang="en-US" dirty="0" err="1"/>
                  <a:t>반복문</a:t>
                </a:r>
                <a:br>
                  <a:rPr lang="en-US" altLang="ko-KR" dirty="0"/>
                </a:br>
                <a:r>
                  <a:rPr lang="en-US" altLang="ko-KR" dirty="0"/>
                  <a:t>2)</a:t>
                </a:r>
                <a:r>
                  <a:rPr lang="ko-KR" altLang="en-US" dirty="0"/>
                  <a:t> 재귀</a:t>
                </a:r>
                <a:endParaRPr lang="en-US" altLang="ko-KR" dirty="0"/>
              </a:p>
              <a:p>
                <a:r>
                  <a:rPr lang="ko-KR" altLang="en-US" dirty="0"/>
                  <a:t>위 </a:t>
                </a:r>
                <a:r>
                  <a:rPr lang="en-US" altLang="ko-KR" dirty="0"/>
                  <a:t>points</a:t>
                </a:r>
                <a:r>
                  <a:rPr lang="ko-KR" altLang="en-US" dirty="0"/>
                  <a:t>를 반영하여 입력 개수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 대한 함수 </a:t>
                </a:r>
                <a:r>
                  <a:rPr lang="en-US" altLang="ko-KR" dirty="0"/>
                  <a:t>O(n) </a:t>
                </a:r>
                <a:r>
                  <a:rPr lang="ko-KR" altLang="en-US" dirty="0"/>
                  <a:t>식을 세울 수 있다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 </a:t>
                </a:r>
                <a:r>
                  <a:rPr lang="ko-KR" altLang="en-US" dirty="0" err="1"/>
                  <a:t>일때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입력 값의 개수가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만개라면 </a:t>
                </a:r>
                <a:r>
                  <a:rPr lang="en-US" altLang="ko-KR" dirty="0"/>
                  <a:t>O(n) = 1</a:t>
                </a:r>
                <a:r>
                  <a:rPr lang="ko-KR" altLang="en-US" dirty="0"/>
                  <a:t>억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시간제한이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초라면 통과할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F0AD8F-8877-3547-57B0-EE68B3C6E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06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88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917EC-EE00-3EDB-3A78-D8B8433D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예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C245BD-D9BA-574F-22BE-9D7A4AE59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49" y="1676447"/>
            <a:ext cx="8377299" cy="45244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F25055-AB59-5C96-5DF7-A92352E4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2486889"/>
            <a:ext cx="8472549" cy="1366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E813E3-A21E-F37B-4D69-14F7C556E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9" y="4211737"/>
            <a:ext cx="8415399" cy="18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6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681</Words>
  <Application>Microsoft Office PowerPoint</Application>
  <PresentationFormat>와이드스크린</PresentationFormat>
  <Paragraphs>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2023 SSCC 알고리즘 스터디</vt:lpstr>
      <vt:lpstr>PowerPoint 프레젠테이션</vt:lpstr>
      <vt:lpstr>두 문제의 차이점?</vt:lpstr>
      <vt:lpstr>수능수학 process…</vt:lpstr>
      <vt:lpstr>PS process...</vt:lpstr>
      <vt:lpstr>그..결과</vt:lpstr>
      <vt:lpstr>시간 복잡도(1)</vt:lpstr>
      <vt:lpstr>시간 복잡도(2)</vt:lpstr>
      <vt:lpstr>시간 복잡도 예(1)</vt:lpstr>
      <vt:lpstr>시간 복잡도 예(2)</vt:lpstr>
      <vt:lpstr>시간복잡도 예(3)</vt:lpstr>
      <vt:lpstr>시간 복잡도(3)</vt:lpstr>
      <vt:lpstr>공간복잡도 계산법</vt:lpstr>
      <vt:lpstr>C++ STL :: vector</vt:lpstr>
      <vt:lpstr>Vector 활용 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2</cp:revision>
  <dcterms:created xsi:type="dcterms:W3CDTF">2023-10-24T03:21:58Z</dcterms:created>
  <dcterms:modified xsi:type="dcterms:W3CDTF">2023-10-24T05:38:51Z</dcterms:modified>
</cp:coreProperties>
</file>