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B02A1-5B60-89D0-758A-EFE5E896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CBE41-5BDD-2487-DF29-49C6699E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880E5-E978-9451-D29C-AF89644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184B-788C-9505-29DE-9EFC9918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13D40-2CF6-6014-E33E-4141A49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8FF8-442C-B641-C3FB-EF959711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B0D66-2A91-077B-E617-294E377F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B3BB-DD8D-2543-B821-C097ED5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50391-69A3-3FA1-C70B-58E24D4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0FDE-97A2-8D4F-6B1A-9B14687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C2B51-3D01-8746-712D-E5AE4219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60357-9DEE-6FBA-2C16-B6C38688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6F90-8A65-E2FC-F207-94D195A1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E5260-9402-CA97-F370-E50F2265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632D-DCE3-401D-19C3-07E920E7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164D-4322-AE26-15A0-F1AA6B9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CC0C2-9676-544C-2481-C05D082B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0475-F2CB-D9A0-F893-D4D872A6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BB7A-3E73-366C-8BB8-89F276B4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4DCE3-84D1-A211-88DE-3800A3D3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F19D-8772-1959-58C6-1F65531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BE5A-6C27-C86F-F0B1-CA8888F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6CA0-536F-50D4-BAD2-67DBFD0F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06E8A-70FD-4721-9BD7-D4C02B0E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2B1D-385A-C5CE-EC5C-8A6E254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7D7-314E-9E88-7D24-45AFBE12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E54EC-8E45-D9BD-4DCF-AD260ED1B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D1B82-1D36-9CA1-9C03-20C7FBF5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B7B2C-3672-566A-4A87-E9B542EF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639E2-E82E-F39F-DDA3-B7C16610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0C5C2-CBD7-1922-92D0-8166CB5B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D4B7B-98A5-CA47-8E43-BC2D5FC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D4C9D-68DD-3340-4011-72562FC3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2A49A-A8A0-C9FE-2C3F-DA2BD6E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9C07F-994C-3872-88A0-9E43C53A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53C7E-84D6-8AE7-6301-2B5E0046D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6DC4-5654-9D43-2914-67F3CE5C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24C488-B0ED-B3DC-82B2-6E6B35C4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AD3EC-B68A-6B22-E015-CC47AC73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29A1-F79D-507A-8221-DDD49CF8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427CA-AADF-57C8-E687-03ED8C2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FEE1A-1E47-F2D6-CB10-D6EBBB2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F86BA-EEB8-95BD-FE63-1F838DA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B2D02-D61F-B8E2-CC6B-CD94B75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2B02C1-1D32-C066-7F9C-B6386F5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54B36-008A-3F6C-4246-C91193D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0DBC-8217-5F0F-AFED-971216B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42EDA-5EC5-ABFD-B290-52591E63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039D9-B85F-DD52-117D-D5455623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1004D-01B9-75D4-4562-E94E280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D6CD5-AC97-4E3F-66C3-052023F9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39101-8B6D-2743-9D2F-176BAC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8103-3F2D-610B-11CF-94D01138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37003-07E1-85F9-CE17-D9F41FB51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2FF12-2E1E-5A2A-AEA4-C750D458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32FA1-F0A8-22D9-08C0-F0F0D595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CE61B-D87F-22B8-517E-31EE2959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02A25-5B04-A0D9-D84D-AABCA75E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68980-BC0E-8090-2251-70A08724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C4CD6-AA67-D7BC-A71A-3ECF20E2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BAA9B-DD56-A9DA-2693-86A689B1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E047-F8FE-BF64-A3D8-C3712474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259F4-E50B-97F2-31C5-07D7A696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88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ko-KR" altLang="en-US"/>
              <a:t> 알고리즘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꼭 인증샷을 남겨야 한다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E646-F8A1-7849-6D3D-1DC30BB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 </a:t>
            </a:r>
            <a:r>
              <a:rPr lang="en-US" altLang="ko-KR" dirty="0"/>
              <a:t>: </a:t>
            </a:r>
            <a:r>
              <a:rPr lang="ko-KR" altLang="en-US" dirty="0"/>
              <a:t>전처리기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E8A25-F7EC-E7FC-C53B-4E1156FB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 설정 </a:t>
            </a:r>
            <a:r>
              <a:rPr lang="en-US" altLang="ko-KR" dirty="0"/>
              <a:t>: pie, 1e9,</a:t>
            </a:r>
            <a:r>
              <a:rPr lang="ko-KR" altLang="en-US" dirty="0"/>
              <a:t>무한대</a:t>
            </a:r>
            <a:r>
              <a:rPr lang="en-US" altLang="ko-KR" dirty="0"/>
              <a:t>,</a:t>
            </a:r>
            <a:r>
              <a:rPr lang="ko-KR" altLang="en-US" dirty="0"/>
              <a:t>기타 문제 </a:t>
            </a:r>
            <a:r>
              <a:rPr lang="ko-KR" altLang="en-US" dirty="0" err="1"/>
              <a:t>조건등</a:t>
            </a:r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: </a:t>
            </a:r>
            <a:r>
              <a:rPr lang="en-US" altLang="ko-KR" dirty="0" err="1"/>
              <a:t>BOJ,Codeforce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judgement</a:t>
            </a:r>
            <a:r>
              <a:rPr lang="ko-KR" altLang="en-US" dirty="0"/>
              <a:t>에서 사용되는 컴파일 옵션 </a:t>
            </a:r>
            <a:r>
              <a:rPr lang="en-US" altLang="ko-KR" dirty="0"/>
              <a:t>ONLINE_JUDGE</a:t>
            </a:r>
            <a:r>
              <a:rPr lang="ko-KR" altLang="en-US" dirty="0"/>
              <a:t>를 활용한 디버깅용 전처리기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Pow</a:t>
            </a:r>
            <a:r>
              <a:rPr lang="ko-KR" altLang="en-US" dirty="0"/>
              <a:t>함수의 부정확성 </a:t>
            </a:r>
            <a:r>
              <a:rPr lang="en-US" altLang="ko-KR" dirty="0"/>
              <a:t>=&gt; </a:t>
            </a:r>
            <a:r>
              <a:rPr lang="ko-KR" altLang="en-US" dirty="0"/>
              <a:t>전처리기</a:t>
            </a:r>
            <a:r>
              <a:rPr lang="en-US" altLang="ko-KR" dirty="0"/>
              <a:t>, </a:t>
            </a:r>
            <a:r>
              <a:rPr lang="ko-KR" altLang="en-US" dirty="0"/>
              <a:t>함수를 활용하여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3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A9D9-0565-20AB-497E-3F80AF90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B26C5-984B-052D-E69F-FFC87E18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스택과 </a:t>
            </a:r>
            <a:r>
              <a:rPr lang="ko-KR" altLang="en-US" dirty="0" err="1"/>
              <a:t>큐란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en-US" altLang="ko-KR" dirty="0"/>
              <a:t>STL::stack, STL::queue</a:t>
            </a:r>
          </a:p>
          <a:p>
            <a:r>
              <a:rPr lang="en-US" altLang="ko-KR" dirty="0"/>
              <a:t>Greedy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스택의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4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0BB5-5620-7346-4544-50D8FF9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B2375D-B7A1-A3CA-B0A2-9395F514D835}"/>
              </a:ext>
            </a:extLst>
          </p:cNvPr>
          <p:cNvCxnSpPr/>
          <p:nvPr/>
        </p:nvCxnSpPr>
        <p:spPr>
          <a:xfrm>
            <a:off x="1037266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EF1E7C-520F-BE15-025A-915B2BDC6DA6}"/>
              </a:ext>
            </a:extLst>
          </p:cNvPr>
          <p:cNvCxnSpPr/>
          <p:nvPr/>
        </p:nvCxnSpPr>
        <p:spPr>
          <a:xfrm>
            <a:off x="2581393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07C6DA-B12B-FBC1-2CCA-A9F1057A1922}"/>
              </a:ext>
            </a:extLst>
          </p:cNvPr>
          <p:cNvCxnSpPr/>
          <p:nvPr/>
        </p:nvCxnSpPr>
        <p:spPr>
          <a:xfrm>
            <a:off x="3602741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356B6-704F-797D-4CFF-C12D3061F202}"/>
              </a:ext>
            </a:extLst>
          </p:cNvPr>
          <p:cNvCxnSpPr/>
          <p:nvPr/>
        </p:nvCxnSpPr>
        <p:spPr>
          <a:xfrm>
            <a:off x="5146868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1EF0D8-C50B-DAC5-B46C-E2BC881E556B}"/>
              </a:ext>
            </a:extLst>
          </p:cNvPr>
          <p:cNvCxnSpPr>
            <a:cxnSpLocks/>
          </p:cNvCxnSpPr>
          <p:nvPr/>
        </p:nvCxnSpPr>
        <p:spPr>
          <a:xfrm flipH="1">
            <a:off x="1037266" y="5734173"/>
            <a:ext cx="1544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A887D4-4433-BB96-C631-AC6322DC393E}"/>
              </a:ext>
            </a:extLst>
          </p:cNvPr>
          <p:cNvSpPr/>
          <p:nvPr/>
        </p:nvSpPr>
        <p:spPr>
          <a:xfrm>
            <a:off x="1113205" y="492006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E59091-809F-6877-E98F-7ACF69D54003}"/>
              </a:ext>
            </a:extLst>
          </p:cNvPr>
          <p:cNvSpPr/>
          <p:nvPr/>
        </p:nvSpPr>
        <p:spPr>
          <a:xfrm>
            <a:off x="1113204" y="410595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CF8E94-FFFD-09B2-B763-A98820A19A33}"/>
              </a:ext>
            </a:extLst>
          </p:cNvPr>
          <p:cNvSpPr/>
          <p:nvPr/>
        </p:nvSpPr>
        <p:spPr>
          <a:xfrm>
            <a:off x="1113203" y="3291840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EED8C8-2D8F-BEFC-A905-89079F56BA50}"/>
              </a:ext>
            </a:extLst>
          </p:cNvPr>
          <p:cNvSpPr/>
          <p:nvPr/>
        </p:nvSpPr>
        <p:spPr>
          <a:xfrm>
            <a:off x="1113202" y="250277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EB2505-137A-0389-3D45-B83D77B33252}"/>
              </a:ext>
            </a:extLst>
          </p:cNvPr>
          <p:cNvSpPr/>
          <p:nvPr/>
        </p:nvSpPr>
        <p:spPr>
          <a:xfrm>
            <a:off x="3678676" y="497460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6E4528E-40BF-95DC-5A7F-FEEAE33D6E36}"/>
              </a:ext>
            </a:extLst>
          </p:cNvPr>
          <p:cNvSpPr/>
          <p:nvPr/>
        </p:nvSpPr>
        <p:spPr>
          <a:xfrm>
            <a:off x="3678675" y="416049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8F92D-F2B4-7AE1-B6E9-4AFA340E0891}"/>
              </a:ext>
            </a:extLst>
          </p:cNvPr>
          <p:cNvSpPr/>
          <p:nvPr/>
        </p:nvSpPr>
        <p:spPr>
          <a:xfrm>
            <a:off x="3678674" y="334638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C13058-5EFD-1E42-4144-6B5790860CC6}"/>
              </a:ext>
            </a:extLst>
          </p:cNvPr>
          <p:cNvSpPr/>
          <p:nvPr/>
        </p:nvSpPr>
        <p:spPr>
          <a:xfrm>
            <a:off x="3678673" y="2557314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6D597A4D-F79D-D17C-3E56-D68E2BDC9A46}"/>
              </a:ext>
            </a:extLst>
          </p:cNvPr>
          <p:cNvSpPr/>
          <p:nvPr/>
        </p:nvSpPr>
        <p:spPr>
          <a:xfrm>
            <a:off x="1551530" y="1533832"/>
            <a:ext cx="412955" cy="81411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21E16CE-8006-D8E4-3061-7893456C7D77}"/>
              </a:ext>
            </a:extLst>
          </p:cNvPr>
          <p:cNvSpPr/>
          <p:nvPr/>
        </p:nvSpPr>
        <p:spPr>
          <a:xfrm>
            <a:off x="4215513" y="1690688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05BE6AB-C3F3-9D72-A395-A29A394EE579}"/>
              </a:ext>
            </a:extLst>
          </p:cNvPr>
          <p:cNvSpPr/>
          <p:nvPr/>
        </p:nvSpPr>
        <p:spPr>
          <a:xfrm>
            <a:off x="4215513" y="5775505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7E719-1578-2E51-A236-E428091C89EF}"/>
              </a:ext>
            </a:extLst>
          </p:cNvPr>
          <p:cNvSpPr txBox="1"/>
          <p:nvPr/>
        </p:nvSpPr>
        <p:spPr>
          <a:xfrm>
            <a:off x="6078205" y="2557314"/>
            <a:ext cx="57264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스택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후입선출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입구</a:t>
            </a:r>
            <a:r>
              <a:rPr lang="en-US" altLang="ko-KR" sz="2000" dirty="0"/>
              <a:t>,</a:t>
            </a:r>
            <a:r>
              <a:rPr lang="ko-KR" altLang="en-US" sz="2000" dirty="0"/>
              <a:t>출구가 하나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(</a:t>
            </a:r>
            <a:r>
              <a:rPr lang="ko-KR" altLang="en-US" sz="2000" dirty="0"/>
              <a:t>선입선출</a:t>
            </a:r>
            <a:r>
              <a:rPr lang="en-US" altLang="ko-KR" sz="2000" dirty="0"/>
              <a:t>) : </a:t>
            </a:r>
            <a:r>
              <a:rPr lang="ko-KR" altLang="en-US" sz="2000" dirty="0"/>
              <a:t>입구</a:t>
            </a:r>
            <a:r>
              <a:rPr lang="en-US" altLang="ko-KR" sz="2000" dirty="0"/>
              <a:t>, </a:t>
            </a:r>
            <a:r>
              <a:rPr lang="ko-KR" altLang="en-US" sz="2000" dirty="0"/>
              <a:t>출구 구분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0 1 2 3 </a:t>
            </a:r>
            <a:r>
              <a:rPr lang="ko-KR" altLang="en-US" sz="2000" dirty="0"/>
              <a:t>번 데이터가 입력될 때</a:t>
            </a:r>
            <a:r>
              <a:rPr lang="en-US" altLang="ko-KR" sz="2000" dirty="0"/>
              <a:t>, </a:t>
            </a:r>
            <a:r>
              <a:rPr lang="ko-KR" altLang="en-US" sz="2000" dirty="0"/>
              <a:t>나오는 순서는 반드시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스택 </a:t>
            </a:r>
            <a:r>
              <a:rPr lang="en-US" altLang="ko-KR" sz="2000" dirty="0"/>
              <a:t>: 3 2 1 0</a:t>
            </a:r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: 0 1 2 3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으로</a:t>
            </a:r>
            <a:r>
              <a:rPr lang="ko-KR" altLang="en-US" sz="2000" dirty="0"/>
              <a:t> 고정된다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3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305B-C13D-A4A8-2C3C-15FC1A0A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어디에</a:t>
            </a:r>
            <a:r>
              <a:rPr lang="en-US" altLang="ko-KR" dirty="0"/>
              <a:t>, </a:t>
            </a:r>
            <a:r>
              <a:rPr lang="ko-KR" altLang="en-US" dirty="0"/>
              <a:t>어떻게 쓸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87BC-1978-E1EF-C9DB-A14CB12A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: </a:t>
            </a:r>
            <a:r>
              <a:rPr lang="ko-KR" altLang="en-US" dirty="0"/>
              <a:t>선언과 동시에 메모리 할당</a:t>
            </a:r>
            <a:r>
              <a:rPr lang="en-US" altLang="ko-KR" dirty="0"/>
              <a:t>. </a:t>
            </a:r>
            <a:r>
              <a:rPr lang="ko-KR" altLang="en-US" dirty="0"/>
              <a:t>데이터 접근 속도가 빠르다</a:t>
            </a:r>
            <a:r>
              <a:rPr lang="en-US" altLang="ko-KR" dirty="0"/>
              <a:t>. (n</a:t>
            </a:r>
            <a:r>
              <a:rPr lang="ko-KR" altLang="en-US" dirty="0"/>
              <a:t>차원 배열이 있다면</a:t>
            </a:r>
            <a:r>
              <a:rPr lang="en-US" altLang="ko-KR" dirty="0"/>
              <a:t>, n+1</a:t>
            </a:r>
            <a:r>
              <a:rPr lang="ko-KR" altLang="en-US" dirty="0"/>
              <a:t>차원에서 다루는 느낌</a:t>
            </a:r>
            <a:r>
              <a:rPr lang="en-US" altLang="ko-KR" dirty="0"/>
              <a:t>) =&gt; DP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재귀가 사용될 만한 곳</a:t>
            </a:r>
            <a:r>
              <a:rPr lang="en-US" altLang="ko-KR" dirty="0"/>
              <a:t>.=&gt; </a:t>
            </a:r>
            <a:r>
              <a:rPr lang="ko-KR" altLang="en-US" dirty="0"/>
              <a:t>문자열 뒤집기</a:t>
            </a:r>
            <a:r>
              <a:rPr lang="en-US" altLang="ko-KR" dirty="0"/>
              <a:t>, </a:t>
            </a:r>
            <a:r>
              <a:rPr lang="ko-KR" altLang="en-US" dirty="0" err="1"/>
              <a:t>역출력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en-US" altLang="ko-KR" dirty="0"/>
              <a:t>, DFS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큐 </a:t>
            </a:r>
            <a:r>
              <a:rPr lang="en-US" altLang="ko-KR" dirty="0"/>
              <a:t>: BFS, Dijkstra(</a:t>
            </a:r>
            <a:r>
              <a:rPr lang="ko-KR" altLang="en-US" dirty="0"/>
              <a:t>우선순위 큐</a:t>
            </a:r>
            <a:r>
              <a:rPr lang="en-US" altLang="ko-KR" dirty="0"/>
              <a:t>), MST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).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0F64-9135-5CB6-DA66-0ACDB85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FC8F-0F33-3BF7-EA03-FF176DCF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stack.cpp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6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08CF4-9C1C-2E23-0E1E-59B4E07A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STL::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C7FC-037E-573C-C4CC-C5353101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11C5C-032B-2F88-5F05-16889FC2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C193-E95C-1C7D-8738-1FC4C429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항상 해당 시점에서 가장 나은 선택지를 고른다</a:t>
            </a:r>
            <a:r>
              <a:rPr lang="en-US" altLang="ko-KR" dirty="0"/>
              <a:t>. (</a:t>
            </a:r>
            <a:r>
              <a:rPr lang="ko-KR" altLang="en-US" dirty="0"/>
              <a:t>숲을 보지 않고 나무를 본다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욕심 많은 결정이 전체적으로 봤을 때 이득이 될 지를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어떻게 하면 </a:t>
            </a:r>
            <a:r>
              <a:rPr lang="ko-KR" altLang="en-US" dirty="0" err="1"/>
              <a:t>욕심적인</a:t>
            </a:r>
            <a:r>
              <a:rPr lang="ko-KR" altLang="en-US" dirty="0"/>
              <a:t> 선택을 가능케 할 지를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번의 과정에서 </a:t>
            </a:r>
            <a:r>
              <a:rPr lang="en-US" altLang="ko-KR" dirty="0"/>
              <a:t>1)</a:t>
            </a:r>
            <a:r>
              <a:rPr lang="ko-KR" altLang="en-US" dirty="0"/>
              <a:t>정렬 </a:t>
            </a:r>
            <a:r>
              <a:rPr lang="en-US" altLang="ko-KR" dirty="0"/>
              <a:t>2)</a:t>
            </a:r>
            <a:r>
              <a:rPr lang="ko-KR" altLang="en-US" dirty="0"/>
              <a:t>스택</a:t>
            </a:r>
            <a:r>
              <a:rPr lang="en-US" altLang="ko-KR" dirty="0"/>
              <a:t>/</a:t>
            </a:r>
            <a:r>
              <a:rPr lang="ko-KR" altLang="en-US" dirty="0"/>
              <a:t>큐 등이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3DAB-6308-5BB8-690D-BEB9344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B050F-F092-CD32-D94D-16AB5A38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4889 </a:t>
            </a:r>
            <a:r>
              <a:rPr lang="ko-KR" altLang="en-US" dirty="0"/>
              <a:t>안정적인 문자열 </a:t>
            </a:r>
            <a:r>
              <a:rPr lang="en-US" altLang="ko-KR" dirty="0"/>
              <a:t>(S1)</a:t>
            </a:r>
          </a:p>
          <a:p>
            <a:r>
              <a:rPr lang="en-US" altLang="ko-KR" dirty="0">
                <a:hlinkClick r:id="rId2"/>
              </a:rPr>
              <a:t>https://www.acmicpc.net/problem/4889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/>
              <a:t>입력 받은 </a:t>
            </a:r>
            <a:r>
              <a:rPr lang="ko-KR" altLang="en-US" dirty="0"/>
              <a:t>괄호 문자열을 </a:t>
            </a:r>
            <a:r>
              <a:rPr lang="en-US" altLang="ko-KR" dirty="0"/>
              <a:t>for</a:t>
            </a:r>
            <a:r>
              <a:rPr lang="ko-KR" altLang="en-US" dirty="0"/>
              <a:t>문으로 훑으면서 </a:t>
            </a:r>
            <a:r>
              <a:rPr lang="en-US" altLang="ko-KR" dirty="0"/>
              <a:t>‘{‘</a:t>
            </a:r>
            <a:r>
              <a:rPr lang="ko-KR" altLang="en-US" dirty="0"/>
              <a:t>가 등장하면 스택에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‘}’ </a:t>
            </a:r>
            <a:r>
              <a:rPr lang="ko-KR" altLang="en-US" dirty="0"/>
              <a:t>가 등장하면</a:t>
            </a:r>
            <a:r>
              <a:rPr lang="en-US" altLang="ko-KR" dirty="0"/>
              <a:t>, </a:t>
            </a:r>
            <a:r>
              <a:rPr lang="ko-KR" altLang="en-US" dirty="0"/>
              <a:t>스택이 비어 </a:t>
            </a:r>
            <a:r>
              <a:rPr lang="en-US" altLang="ko-KR" dirty="0"/>
              <a:t>e</a:t>
            </a:r>
            <a:r>
              <a:rPr lang="ko-KR" altLang="en-US" dirty="0"/>
              <a:t>있는지 확인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비어있으면</a:t>
            </a:r>
            <a:r>
              <a:rPr lang="ko-KR" altLang="en-US" dirty="0"/>
              <a:t> 무조건 바꿔야 하는 괄호이므로 </a:t>
            </a:r>
            <a:r>
              <a:rPr lang="en-US" altLang="ko-KR" dirty="0" err="1"/>
              <a:t>ans</a:t>
            </a:r>
            <a:r>
              <a:rPr lang="en-US" altLang="ko-KR" dirty="0"/>
              <a:t>++</a:t>
            </a:r>
          </a:p>
          <a:p>
            <a:r>
              <a:rPr lang="ko-KR" altLang="en-US" dirty="0" err="1"/>
              <a:t>비어있지</a:t>
            </a:r>
            <a:r>
              <a:rPr lang="ko-KR" altLang="en-US" dirty="0"/>
              <a:t> 않다면 </a:t>
            </a:r>
            <a:r>
              <a:rPr lang="en-US" altLang="ko-KR" dirty="0" err="1"/>
              <a:t>ans</a:t>
            </a:r>
            <a:r>
              <a:rPr lang="en-US" altLang="ko-KR" dirty="0"/>
              <a:t>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1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47C2-A77F-2A90-5B8D-54491D61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2738-0712-58BA-9C75-0C244E6F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선택 속성 </a:t>
            </a:r>
            <a:r>
              <a:rPr lang="en-US" altLang="ko-KR" dirty="0"/>
              <a:t>: </a:t>
            </a:r>
            <a:r>
              <a:rPr lang="ko-KR" altLang="en-US" dirty="0"/>
              <a:t>각 단계에서 가장 </a:t>
            </a:r>
            <a:r>
              <a:rPr lang="ko-KR" altLang="en-US" dirty="0" err="1"/>
              <a:t>그리디한</a:t>
            </a:r>
            <a:r>
              <a:rPr lang="ko-KR" altLang="en-US" dirty="0"/>
              <a:t> 결정이 최선의 결과를 불러오는 속성</a:t>
            </a:r>
            <a:endParaRPr lang="en-US" altLang="ko-KR" dirty="0"/>
          </a:p>
          <a:p>
            <a:r>
              <a:rPr lang="ko-KR" altLang="en-US" dirty="0"/>
              <a:t>최적 부분 구조 </a:t>
            </a:r>
            <a:r>
              <a:rPr lang="en-US" altLang="ko-KR" dirty="0"/>
              <a:t>: </a:t>
            </a:r>
            <a:r>
              <a:rPr lang="ko-KR" altLang="en-US" dirty="0"/>
              <a:t>부분 문제의 최적해가 전체 문제의 최적해가 되는 경우 </a:t>
            </a:r>
            <a:r>
              <a:rPr lang="en-US" altLang="ko-KR" dirty="0"/>
              <a:t>(</a:t>
            </a:r>
            <a:r>
              <a:rPr lang="ko-KR" altLang="en-US" dirty="0"/>
              <a:t>큰 숲을 만들고 싶다면</a:t>
            </a:r>
            <a:r>
              <a:rPr lang="en-US" altLang="ko-KR" dirty="0"/>
              <a:t>, </a:t>
            </a:r>
            <a:r>
              <a:rPr lang="ko-KR" altLang="en-US" dirty="0"/>
              <a:t>큰 나무를 </a:t>
            </a:r>
            <a:r>
              <a:rPr lang="ko-KR" altLang="en-US" dirty="0" err="1"/>
              <a:t>사야한다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탐욕 선택 속성을 잘 파악하는 것이 중요</a:t>
            </a:r>
            <a:r>
              <a:rPr lang="en-US" altLang="ko-KR" dirty="0"/>
              <a:t>. </a:t>
            </a:r>
            <a:r>
              <a:rPr lang="ko-KR" altLang="en-US" dirty="0"/>
              <a:t>보통은 만족하기 쉽지 않으므로 예외처리가 필요한 경우가 종종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383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2023 SSCC 알고리즘 스터디</vt:lpstr>
      <vt:lpstr>목표</vt:lpstr>
      <vt:lpstr>Stack vs Queue</vt:lpstr>
      <vt:lpstr>어디에, 어떻게 쓸 것인가</vt:lpstr>
      <vt:lpstr>C++ STL :: Stack</vt:lpstr>
      <vt:lpstr>C++ STL:: Queue</vt:lpstr>
      <vt:lpstr>Greedy Algorithm 개요</vt:lpstr>
      <vt:lpstr>예제</vt:lpstr>
      <vt:lpstr>Greedy Algorithm 정리</vt:lpstr>
      <vt:lpstr>번외 : 전처리기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6</cp:revision>
  <dcterms:created xsi:type="dcterms:W3CDTF">2023-11-14T04:33:23Z</dcterms:created>
  <dcterms:modified xsi:type="dcterms:W3CDTF">2023-11-17T09:49:37Z</dcterms:modified>
</cp:coreProperties>
</file>