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B02A1-5B60-89D0-758A-EFE5E8966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0CBE41-5BDD-2487-DF29-49C6699EC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880E5-E978-9451-D29C-AF896447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1184B-788C-9505-29DE-9EFC9918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13D40-2CF6-6014-E33E-4141A49B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3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88FF8-442C-B641-C3FB-EF959711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4B0D66-2A91-077B-E617-294E377F8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3B3BB-DD8D-2543-B821-C097ED50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50391-69A3-3FA1-C70B-58E24D42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60FDE-97A2-8D4F-6B1A-9B146870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2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6C2B51-3D01-8746-712D-E5AE42190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60357-9DEE-6FBA-2C16-B6C38688E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F6F90-8A65-E2FC-F207-94D195A1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E5260-9402-CA97-F370-E50F2265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2632D-DCE3-401D-19C3-07E920E7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4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3164D-4322-AE26-15A0-F1AA6B9C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CC0C2-9676-544C-2481-C05D082B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00475-F2CB-D9A0-F893-D4D872A6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5BB7A-3E73-366C-8BB8-89F276B4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4DCE3-84D1-A211-88DE-3800A3D3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0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9F19D-8772-1959-58C6-1F65531E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EBE5A-6C27-C86F-F0B1-CA8888F0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16CA0-536F-50D4-BAD2-67DBFD0F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06E8A-70FD-4721-9BD7-D4C02B0E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72B1D-385A-C5CE-EC5C-8A6E2546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8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6A7D7-314E-9E88-7D24-45AFBE12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E54EC-8E45-D9BD-4DCF-AD260ED1B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D1B82-1D36-9CA1-9C03-20C7FBF55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B7B2C-3672-566A-4A87-E9B542EF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D639E2-E82E-F39F-DDA3-B7C16610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80C5C2-CBD7-1922-92D0-8166CB5B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D4B7B-98A5-CA47-8E43-BC2D5FC6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1D4C9D-68DD-3340-4011-72562FC3C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D2A49A-A8A0-C9FE-2C3F-DA2BD6EBD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99C07F-994C-3872-88A0-9E43C53AE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453C7E-84D6-8AE7-6301-2B5E0046D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B6DC4-5654-9D43-2914-67F3CE5C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24C488-B0ED-B3DC-82B2-6E6B35C4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BAD3EC-B68A-6B22-E015-CC47AC73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9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529A1-F79D-507A-8221-DDD49CF8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A427CA-AADF-57C8-E687-03ED8C28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DFEE1A-1E47-F2D6-CB10-D6EBBB20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BF86BA-EEB8-95BD-FE63-1F838DA6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2B2D02-D61F-B8E2-CC6B-CD94B753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2B02C1-1D32-C066-7F9C-B6386F55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54B36-008A-3F6C-4246-C91193D8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10DBC-8217-5F0F-AFED-971216B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42EDA-5EC5-ABFD-B290-52591E638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A039D9-B85F-DD52-117D-D54556232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1004D-01B9-75D4-4562-E94E2806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D6CD5-AC97-4E3F-66C3-052023F9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39101-8B6D-2743-9D2F-176BAC9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4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98103-3F2D-610B-11CF-94D01138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637003-07E1-85F9-CE17-D9F41FB51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B2FF12-2E1E-5A2A-AEA4-C750D458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32FA1-F0A8-22D9-08C0-F0F0D595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CE61B-D87F-22B8-517E-31EE2959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02A25-5B04-A0D9-D84D-AABCA75E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5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F68980-BC0E-8090-2251-70A08724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C4CD6-AA67-D7BC-A71A-3ECF20E22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BAA9B-DD56-A9DA-2693-86A689B15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4E047-F8FE-BF64-A3D8-C3712474A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259F4-E50B-97F2-31C5-07D7A6966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4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488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8346A-F354-553F-8E46-155A2158A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2023 SSCC </a:t>
            </a:r>
            <a:r>
              <a:rPr lang="ko-KR" altLang="en-US" sz="5400" dirty="0"/>
              <a:t>알고리즘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1BA1D9-176F-AD06-8570-51753CC98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</a:t>
            </a:r>
            <a:r>
              <a:rPr lang="ko-KR" altLang="en-US" dirty="0"/>
              <a:t> 스택</a:t>
            </a:r>
            <a:r>
              <a:rPr lang="en-US" altLang="ko-KR" dirty="0"/>
              <a:t>,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 err="1"/>
              <a:t>그리디</a:t>
            </a:r>
            <a:r>
              <a:rPr lang="ko-KR" altLang="en-US"/>
              <a:t> 알고리즘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꼭 인증샷을 남겨야 한다</a:t>
            </a:r>
            <a:r>
              <a:rPr lang="en-US" altLang="ko-KR" dirty="0"/>
              <a:t>!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27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E646-F8A1-7849-6D3D-1DC30BBE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 </a:t>
            </a:r>
            <a:r>
              <a:rPr lang="en-US" altLang="ko-KR" dirty="0"/>
              <a:t>: </a:t>
            </a:r>
            <a:r>
              <a:rPr lang="ko-KR" altLang="en-US" dirty="0"/>
              <a:t>전처리기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E8A25-F7EC-E7FC-C53B-4E1156FB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상수 설정 </a:t>
            </a:r>
            <a:r>
              <a:rPr lang="en-US" altLang="ko-KR" dirty="0"/>
              <a:t>: pie, 1e9,</a:t>
            </a:r>
            <a:r>
              <a:rPr lang="ko-KR" altLang="en-US" dirty="0"/>
              <a:t>무한대</a:t>
            </a:r>
            <a:r>
              <a:rPr lang="en-US" altLang="ko-KR" dirty="0"/>
              <a:t>,</a:t>
            </a:r>
            <a:r>
              <a:rPr lang="ko-KR" altLang="en-US" dirty="0"/>
              <a:t>기타 문제 </a:t>
            </a:r>
            <a:r>
              <a:rPr lang="ko-KR" altLang="en-US" dirty="0" err="1"/>
              <a:t>조건등</a:t>
            </a:r>
            <a:endParaRPr lang="en-US" altLang="ko-KR" dirty="0"/>
          </a:p>
          <a:p>
            <a:r>
              <a:rPr lang="ko-KR" altLang="en-US" dirty="0"/>
              <a:t>디버깅 </a:t>
            </a:r>
            <a:r>
              <a:rPr lang="en-US" altLang="ko-KR" dirty="0"/>
              <a:t>: </a:t>
            </a:r>
            <a:r>
              <a:rPr lang="en-US" altLang="ko-KR" dirty="0" err="1"/>
              <a:t>BOJ,Codeforce</a:t>
            </a:r>
            <a:r>
              <a:rPr lang="en-US" altLang="ko-KR" dirty="0"/>
              <a:t> </a:t>
            </a:r>
            <a:r>
              <a:rPr lang="ko-KR" altLang="en-US" dirty="0"/>
              <a:t>등의 </a:t>
            </a:r>
            <a:r>
              <a:rPr lang="en-US" altLang="ko-KR" dirty="0"/>
              <a:t>judgement</a:t>
            </a:r>
            <a:r>
              <a:rPr lang="ko-KR" altLang="en-US" dirty="0"/>
              <a:t>에서 사용되는 컴파일 옵션 </a:t>
            </a:r>
            <a:r>
              <a:rPr lang="en-US" altLang="ko-KR" dirty="0"/>
              <a:t>ONLINE_JUDGE</a:t>
            </a:r>
            <a:r>
              <a:rPr lang="ko-KR" altLang="en-US" dirty="0"/>
              <a:t>를 활용한 디버깅용 전처리기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Pow</a:t>
            </a:r>
            <a:r>
              <a:rPr lang="ko-KR" altLang="en-US" dirty="0"/>
              <a:t>함수의 부정확성 </a:t>
            </a:r>
            <a:r>
              <a:rPr lang="en-US" altLang="ko-KR" dirty="0"/>
              <a:t>=&gt; </a:t>
            </a:r>
            <a:r>
              <a:rPr lang="ko-KR" altLang="en-US" dirty="0"/>
              <a:t>전처리기</a:t>
            </a:r>
            <a:r>
              <a:rPr lang="en-US" altLang="ko-KR" dirty="0"/>
              <a:t>, </a:t>
            </a:r>
            <a:r>
              <a:rPr lang="ko-KR" altLang="en-US" dirty="0"/>
              <a:t>함수를 활용하여 해결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33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FA9D9-0565-20AB-497E-3F80AF90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B26C5-984B-052D-E69F-FFC87E18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스택과 </a:t>
            </a:r>
            <a:r>
              <a:rPr lang="ko-KR" altLang="en-US" dirty="0" err="1"/>
              <a:t>큐란</a:t>
            </a:r>
            <a:r>
              <a:rPr lang="ko-KR" altLang="en-US" dirty="0"/>
              <a:t> 무엇인가</a:t>
            </a:r>
            <a:endParaRPr lang="en-US" altLang="ko-KR" dirty="0"/>
          </a:p>
          <a:p>
            <a:r>
              <a:rPr lang="en-US" altLang="ko-KR" dirty="0"/>
              <a:t>STL::stack, STL::queue</a:t>
            </a:r>
          </a:p>
          <a:p>
            <a:r>
              <a:rPr lang="en-US" altLang="ko-KR" dirty="0"/>
              <a:t>Greedy </a:t>
            </a:r>
            <a:r>
              <a:rPr lang="ko-KR" altLang="en-US" dirty="0"/>
              <a:t>알고리즘</a:t>
            </a:r>
            <a:endParaRPr lang="en-US" altLang="ko-KR" dirty="0"/>
          </a:p>
          <a:p>
            <a:r>
              <a:rPr lang="ko-KR" altLang="en-US" dirty="0"/>
              <a:t>스택의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943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0BB5-5620-7346-4544-50D8FF94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Queue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EB2375D-B7A1-A3CA-B0A2-9395F514D835}"/>
              </a:ext>
            </a:extLst>
          </p:cNvPr>
          <p:cNvCxnSpPr/>
          <p:nvPr/>
        </p:nvCxnSpPr>
        <p:spPr>
          <a:xfrm>
            <a:off x="1037266" y="2479139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EF1E7C-520F-BE15-025A-915B2BDC6DA6}"/>
              </a:ext>
            </a:extLst>
          </p:cNvPr>
          <p:cNvCxnSpPr/>
          <p:nvPr/>
        </p:nvCxnSpPr>
        <p:spPr>
          <a:xfrm>
            <a:off x="2581393" y="2479139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07C6DA-B12B-FBC1-2CCA-A9F1057A1922}"/>
              </a:ext>
            </a:extLst>
          </p:cNvPr>
          <p:cNvCxnSpPr/>
          <p:nvPr/>
        </p:nvCxnSpPr>
        <p:spPr>
          <a:xfrm>
            <a:off x="3602741" y="2520471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6356B6-704F-797D-4CFF-C12D3061F202}"/>
              </a:ext>
            </a:extLst>
          </p:cNvPr>
          <p:cNvCxnSpPr/>
          <p:nvPr/>
        </p:nvCxnSpPr>
        <p:spPr>
          <a:xfrm>
            <a:off x="5146868" y="2520471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1EF0D8-C50B-DAC5-B46C-E2BC881E556B}"/>
              </a:ext>
            </a:extLst>
          </p:cNvPr>
          <p:cNvCxnSpPr>
            <a:cxnSpLocks/>
          </p:cNvCxnSpPr>
          <p:nvPr/>
        </p:nvCxnSpPr>
        <p:spPr>
          <a:xfrm flipH="1">
            <a:off x="1037266" y="5734173"/>
            <a:ext cx="154412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5A887D4-4433-BB96-C631-AC6322DC393E}"/>
              </a:ext>
            </a:extLst>
          </p:cNvPr>
          <p:cNvSpPr/>
          <p:nvPr/>
        </p:nvSpPr>
        <p:spPr>
          <a:xfrm>
            <a:off x="1113205" y="4920062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FE59091-809F-6877-E98F-7ACF69D54003}"/>
              </a:ext>
            </a:extLst>
          </p:cNvPr>
          <p:cNvSpPr/>
          <p:nvPr/>
        </p:nvSpPr>
        <p:spPr>
          <a:xfrm>
            <a:off x="1113204" y="4105951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0CF8E94-FFFD-09B2-B763-A98820A19A33}"/>
              </a:ext>
            </a:extLst>
          </p:cNvPr>
          <p:cNvSpPr/>
          <p:nvPr/>
        </p:nvSpPr>
        <p:spPr>
          <a:xfrm>
            <a:off x="1113203" y="3291840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2EED8C8-2D8F-BEFC-A905-89079F56BA50}"/>
              </a:ext>
            </a:extLst>
          </p:cNvPr>
          <p:cNvSpPr/>
          <p:nvPr/>
        </p:nvSpPr>
        <p:spPr>
          <a:xfrm>
            <a:off x="1113202" y="2502773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9EB2505-137A-0389-3D45-B83D77B33252}"/>
              </a:ext>
            </a:extLst>
          </p:cNvPr>
          <p:cNvSpPr/>
          <p:nvPr/>
        </p:nvSpPr>
        <p:spPr>
          <a:xfrm>
            <a:off x="3678676" y="4974603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6E4528E-40BF-95DC-5A7F-FEEAE33D6E36}"/>
              </a:ext>
            </a:extLst>
          </p:cNvPr>
          <p:cNvSpPr/>
          <p:nvPr/>
        </p:nvSpPr>
        <p:spPr>
          <a:xfrm>
            <a:off x="3678675" y="4160492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58F92D-F2B4-7AE1-B6E9-4AFA340E0891}"/>
              </a:ext>
            </a:extLst>
          </p:cNvPr>
          <p:cNvSpPr/>
          <p:nvPr/>
        </p:nvSpPr>
        <p:spPr>
          <a:xfrm>
            <a:off x="3678674" y="3346381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DC13058-5EFD-1E42-4144-6B5790860CC6}"/>
              </a:ext>
            </a:extLst>
          </p:cNvPr>
          <p:cNvSpPr/>
          <p:nvPr/>
        </p:nvSpPr>
        <p:spPr>
          <a:xfrm>
            <a:off x="3678673" y="2557314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화살표: 위쪽/아래쪽 21">
            <a:extLst>
              <a:ext uri="{FF2B5EF4-FFF2-40B4-BE49-F238E27FC236}">
                <a16:creationId xmlns:a16="http://schemas.microsoft.com/office/drawing/2014/main" id="{6D597A4D-F79D-D17C-3E56-D68E2BDC9A46}"/>
              </a:ext>
            </a:extLst>
          </p:cNvPr>
          <p:cNvSpPr/>
          <p:nvPr/>
        </p:nvSpPr>
        <p:spPr>
          <a:xfrm>
            <a:off x="1551530" y="1533832"/>
            <a:ext cx="412955" cy="81411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921E16CE-8006-D8E4-3061-7893456C7D77}"/>
              </a:ext>
            </a:extLst>
          </p:cNvPr>
          <p:cNvSpPr/>
          <p:nvPr/>
        </p:nvSpPr>
        <p:spPr>
          <a:xfrm>
            <a:off x="4215513" y="1690688"/>
            <a:ext cx="318566" cy="6100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305BE6AB-C3F3-9D72-A395-A29A394EE579}"/>
              </a:ext>
            </a:extLst>
          </p:cNvPr>
          <p:cNvSpPr/>
          <p:nvPr/>
        </p:nvSpPr>
        <p:spPr>
          <a:xfrm>
            <a:off x="4215513" y="5775505"/>
            <a:ext cx="318566" cy="6100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7E719-1578-2E51-A236-E428091C89EF}"/>
              </a:ext>
            </a:extLst>
          </p:cNvPr>
          <p:cNvSpPr txBox="1"/>
          <p:nvPr/>
        </p:nvSpPr>
        <p:spPr>
          <a:xfrm>
            <a:off x="6078205" y="2557314"/>
            <a:ext cx="57264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스택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후입선출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입구</a:t>
            </a:r>
            <a:r>
              <a:rPr lang="en-US" altLang="ko-KR" sz="2000" dirty="0"/>
              <a:t>,</a:t>
            </a:r>
            <a:r>
              <a:rPr lang="ko-KR" altLang="en-US" sz="2000" dirty="0"/>
              <a:t>출구가 하나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큐 </a:t>
            </a:r>
            <a:r>
              <a:rPr lang="en-US" altLang="ko-KR" sz="2000" dirty="0"/>
              <a:t>(</a:t>
            </a:r>
            <a:r>
              <a:rPr lang="ko-KR" altLang="en-US" sz="2000" dirty="0"/>
              <a:t>선입선출</a:t>
            </a:r>
            <a:r>
              <a:rPr lang="en-US" altLang="ko-KR" sz="2000" dirty="0"/>
              <a:t>) : </a:t>
            </a:r>
            <a:r>
              <a:rPr lang="ko-KR" altLang="en-US" sz="2000" dirty="0"/>
              <a:t>입구</a:t>
            </a:r>
            <a:r>
              <a:rPr lang="en-US" altLang="ko-KR" sz="2000" dirty="0"/>
              <a:t>, </a:t>
            </a:r>
            <a:r>
              <a:rPr lang="ko-KR" altLang="en-US" sz="2000" dirty="0"/>
              <a:t>출구 구분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0 1 2 3 </a:t>
            </a:r>
            <a:r>
              <a:rPr lang="ko-KR" altLang="en-US" sz="2000" dirty="0"/>
              <a:t>번 데이터가 입력될 때</a:t>
            </a:r>
            <a:r>
              <a:rPr lang="en-US" altLang="ko-KR" sz="2000" dirty="0"/>
              <a:t>, </a:t>
            </a:r>
            <a:r>
              <a:rPr lang="ko-KR" altLang="en-US" sz="2000" dirty="0"/>
              <a:t>나오는 순서는 반드시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스택 </a:t>
            </a:r>
            <a:r>
              <a:rPr lang="en-US" altLang="ko-KR" sz="2000" dirty="0"/>
              <a:t>: 3 2 1 0</a:t>
            </a:r>
          </a:p>
          <a:p>
            <a:r>
              <a:rPr lang="ko-KR" altLang="en-US" sz="2000" dirty="0"/>
              <a:t>큐 </a:t>
            </a:r>
            <a:r>
              <a:rPr lang="en-US" altLang="ko-KR" sz="2000" dirty="0"/>
              <a:t>: 0 1 2 3 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으로</a:t>
            </a:r>
            <a:r>
              <a:rPr lang="ko-KR" altLang="en-US" sz="2000" dirty="0"/>
              <a:t> 고정된다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34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4305B-C13D-A4A8-2C3C-15FC1A0A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어디에</a:t>
            </a:r>
            <a:r>
              <a:rPr lang="en-US" altLang="ko-KR" dirty="0"/>
              <a:t>, </a:t>
            </a:r>
            <a:r>
              <a:rPr lang="ko-KR" altLang="en-US" dirty="0"/>
              <a:t>어떻게 쓸 것인가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D87BC-1978-E1EF-C9DB-A14CB12A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: </a:t>
            </a:r>
            <a:r>
              <a:rPr lang="ko-KR" altLang="en-US" dirty="0"/>
              <a:t>선언과 동시에 메모리 할당</a:t>
            </a:r>
            <a:r>
              <a:rPr lang="en-US" altLang="ko-KR" dirty="0"/>
              <a:t>. </a:t>
            </a:r>
            <a:r>
              <a:rPr lang="ko-KR" altLang="en-US" dirty="0"/>
              <a:t>데이터 접근 속도가 빠르다</a:t>
            </a:r>
            <a:r>
              <a:rPr lang="en-US" altLang="ko-KR" dirty="0"/>
              <a:t>. (n</a:t>
            </a:r>
            <a:r>
              <a:rPr lang="ko-KR" altLang="en-US" dirty="0"/>
              <a:t>차원 배열이 있다면</a:t>
            </a:r>
            <a:r>
              <a:rPr lang="en-US" altLang="ko-KR" dirty="0"/>
              <a:t>, n+1</a:t>
            </a:r>
            <a:r>
              <a:rPr lang="ko-KR" altLang="en-US" dirty="0"/>
              <a:t>차원에서 다루는 느낌</a:t>
            </a:r>
            <a:r>
              <a:rPr lang="en-US" altLang="ko-KR" dirty="0"/>
              <a:t>) =&gt; DP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스택 </a:t>
            </a:r>
            <a:r>
              <a:rPr lang="en-US" altLang="ko-KR" dirty="0"/>
              <a:t>: </a:t>
            </a:r>
            <a:r>
              <a:rPr lang="ko-KR" altLang="en-US" dirty="0"/>
              <a:t>재귀가 사용될 만한 곳</a:t>
            </a:r>
            <a:r>
              <a:rPr lang="en-US" altLang="ko-KR" dirty="0"/>
              <a:t>.=&gt; </a:t>
            </a:r>
            <a:r>
              <a:rPr lang="ko-KR" altLang="en-US" dirty="0"/>
              <a:t>문자열 뒤집기</a:t>
            </a:r>
            <a:r>
              <a:rPr lang="en-US" altLang="ko-KR" dirty="0"/>
              <a:t>, </a:t>
            </a:r>
            <a:r>
              <a:rPr lang="ko-KR" altLang="en-US" dirty="0" err="1"/>
              <a:t>역출력</a:t>
            </a:r>
            <a:r>
              <a:rPr lang="en-US" altLang="ko-KR" dirty="0"/>
              <a:t>, </a:t>
            </a:r>
            <a:r>
              <a:rPr lang="ko-KR" altLang="en-US" dirty="0" err="1"/>
              <a:t>그리디</a:t>
            </a:r>
            <a:r>
              <a:rPr lang="en-US" altLang="ko-KR" dirty="0"/>
              <a:t>, DFS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큐 </a:t>
            </a:r>
            <a:r>
              <a:rPr lang="en-US" altLang="ko-KR" dirty="0"/>
              <a:t>: BFS, Dijkstra(</a:t>
            </a:r>
            <a:r>
              <a:rPr lang="ko-KR" altLang="en-US" dirty="0"/>
              <a:t>우선순위 큐</a:t>
            </a:r>
            <a:r>
              <a:rPr lang="en-US" altLang="ko-KR" dirty="0"/>
              <a:t>), MST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프림</a:t>
            </a:r>
            <a:r>
              <a:rPr lang="ko-KR" altLang="en-US" dirty="0"/>
              <a:t> 알고리즘</a:t>
            </a:r>
            <a:r>
              <a:rPr lang="en-US" altLang="ko-KR" dirty="0"/>
              <a:t>).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36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50F64-9135-5CB6-DA66-0ACDB855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STL</a:t>
            </a:r>
            <a:r>
              <a:rPr lang="ko-KR" altLang="en-US" dirty="0"/>
              <a:t> </a:t>
            </a:r>
            <a:r>
              <a:rPr lang="en-US" altLang="ko-KR" dirty="0"/>
              <a:t>::</a:t>
            </a:r>
            <a:r>
              <a:rPr lang="ko-KR" altLang="en-US" dirty="0"/>
              <a:t> </a:t>
            </a:r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BFC8F-0F33-3BF7-EA03-FF176DCF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stack.cpp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6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08CF4-9C1C-2E23-0E1E-59B4E07A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STL:: Queue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FC7FC-037E-573C-C4CC-C5353101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queue.cpp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51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11C5C-032B-2F88-5F05-16889FC2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Greedy Algorithm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AC193-E95C-1C7D-8738-1FC4C4295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ko-KR" altLang="en-US" dirty="0"/>
              <a:t>항상 해당 시점에서 가장 나은 선택지를 고른다</a:t>
            </a:r>
            <a:r>
              <a:rPr lang="en-US" altLang="ko-KR" dirty="0"/>
              <a:t>. (</a:t>
            </a:r>
            <a:r>
              <a:rPr lang="ko-KR" altLang="en-US" dirty="0"/>
              <a:t>숲을 보지 않고 나무를 본다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1) </a:t>
            </a:r>
            <a:r>
              <a:rPr lang="ko-KR" altLang="en-US" dirty="0"/>
              <a:t>욕심 많은 결정이 전체적으로 봤을 때 이득이 될 지를 판단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어떻게 하면 </a:t>
            </a:r>
            <a:r>
              <a:rPr lang="ko-KR" altLang="en-US" dirty="0" err="1"/>
              <a:t>욕심적인</a:t>
            </a:r>
            <a:r>
              <a:rPr lang="ko-KR" altLang="en-US" dirty="0"/>
              <a:t> 선택을 가능케 할 지를 고민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번의 과정에서 </a:t>
            </a:r>
            <a:r>
              <a:rPr lang="en-US" altLang="ko-KR" dirty="0"/>
              <a:t>1)</a:t>
            </a:r>
            <a:r>
              <a:rPr lang="ko-KR" altLang="en-US" dirty="0"/>
              <a:t>정렬 </a:t>
            </a:r>
            <a:r>
              <a:rPr lang="en-US" altLang="ko-KR" dirty="0"/>
              <a:t>2)</a:t>
            </a:r>
            <a:r>
              <a:rPr lang="ko-KR" altLang="en-US" dirty="0"/>
              <a:t>스택</a:t>
            </a:r>
            <a:r>
              <a:rPr lang="en-US" altLang="ko-KR" dirty="0"/>
              <a:t>/</a:t>
            </a:r>
            <a:r>
              <a:rPr lang="ko-KR" altLang="en-US" dirty="0"/>
              <a:t>큐 등이 많이 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03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73DAB-6308-5BB8-690D-BEB93449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B050F-F092-CD32-D94D-16AB5A38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백준 </a:t>
            </a:r>
            <a:r>
              <a:rPr lang="en-US" altLang="ko-KR" dirty="0"/>
              <a:t>4889 </a:t>
            </a:r>
            <a:r>
              <a:rPr lang="ko-KR" altLang="en-US" dirty="0"/>
              <a:t>안정적인 문자열 </a:t>
            </a:r>
            <a:r>
              <a:rPr lang="en-US" altLang="ko-KR" dirty="0"/>
              <a:t>(S1)</a:t>
            </a:r>
          </a:p>
          <a:p>
            <a:r>
              <a:rPr lang="en-US" altLang="ko-KR" dirty="0">
                <a:hlinkClick r:id="rId2"/>
              </a:rPr>
              <a:t>https://www.acmicpc.net/problem/4889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입력 받은 괄호 문자열을 </a:t>
            </a:r>
            <a:r>
              <a:rPr lang="en-US" altLang="ko-KR" dirty="0"/>
              <a:t>for</a:t>
            </a:r>
            <a:r>
              <a:rPr lang="ko-KR" altLang="en-US" dirty="0"/>
              <a:t>문으로 훑으면서 </a:t>
            </a:r>
            <a:r>
              <a:rPr lang="en-US" altLang="ko-KR" dirty="0"/>
              <a:t>‘{‘</a:t>
            </a:r>
            <a:r>
              <a:rPr lang="ko-KR" altLang="en-US" dirty="0"/>
              <a:t>가 등장하면 스택에 넣어준다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‘}’ </a:t>
            </a:r>
            <a:r>
              <a:rPr lang="ko-KR" altLang="en-US" dirty="0"/>
              <a:t>가 등장하면</a:t>
            </a:r>
            <a:r>
              <a:rPr lang="en-US" altLang="ko-KR" dirty="0"/>
              <a:t>, </a:t>
            </a:r>
            <a:r>
              <a:rPr lang="ko-KR" altLang="en-US" dirty="0"/>
              <a:t>스택이 비어 있는지 확인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비어있으면</a:t>
            </a:r>
            <a:r>
              <a:rPr lang="ko-KR" altLang="en-US" dirty="0"/>
              <a:t> 무조건 바꿔야 하는 괄호이므로 </a:t>
            </a:r>
            <a:r>
              <a:rPr lang="en-US" altLang="ko-KR" dirty="0" err="1"/>
              <a:t>ans</a:t>
            </a:r>
            <a:r>
              <a:rPr lang="en-US" altLang="ko-KR" dirty="0"/>
              <a:t>++</a:t>
            </a:r>
          </a:p>
          <a:p>
            <a:r>
              <a:rPr lang="ko-KR" altLang="en-US" dirty="0" err="1"/>
              <a:t>비어있지</a:t>
            </a:r>
            <a:r>
              <a:rPr lang="ko-KR" altLang="en-US" dirty="0"/>
              <a:t> 않다면 </a:t>
            </a:r>
            <a:r>
              <a:rPr lang="en-US" altLang="ko-KR" dirty="0" err="1"/>
              <a:t>ans</a:t>
            </a:r>
            <a:r>
              <a:rPr lang="en-US" altLang="ko-KR" dirty="0"/>
              <a:t>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61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247C2-A77F-2A90-5B8D-54491D61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Greedy Algorithm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82738-0712-58BA-9C75-0C244E6F5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탐욕 선택 속성 </a:t>
            </a:r>
            <a:r>
              <a:rPr lang="en-US" altLang="ko-KR" dirty="0"/>
              <a:t>: </a:t>
            </a:r>
            <a:r>
              <a:rPr lang="ko-KR" altLang="en-US" dirty="0"/>
              <a:t>각 단계에서 가장 </a:t>
            </a:r>
            <a:r>
              <a:rPr lang="ko-KR" altLang="en-US" dirty="0" err="1"/>
              <a:t>그리디한</a:t>
            </a:r>
            <a:r>
              <a:rPr lang="ko-KR" altLang="en-US" dirty="0"/>
              <a:t> 결정이 최선의 결과를 불러오는 속성</a:t>
            </a:r>
            <a:endParaRPr lang="en-US" altLang="ko-KR" dirty="0"/>
          </a:p>
          <a:p>
            <a:r>
              <a:rPr lang="ko-KR" altLang="en-US" dirty="0"/>
              <a:t>최적 부분 구조 </a:t>
            </a:r>
            <a:r>
              <a:rPr lang="en-US" altLang="ko-KR" dirty="0"/>
              <a:t>: </a:t>
            </a:r>
            <a:r>
              <a:rPr lang="ko-KR" altLang="en-US" dirty="0"/>
              <a:t>부분 문제의 최적해가 전체 문제의 최적해가 되는 경우 </a:t>
            </a:r>
            <a:r>
              <a:rPr lang="en-US" altLang="ko-KR" dirty="0"/>
              <a:t>(</a:t>
            </a:r>
            <a:r>
              <a:rPr lang="ko-KR" altLang="en-US" dirty="0"/>
              <a:t>큰 숲을 만들고 싶다면</a:t>
            </a:r>
            <a:r>
              <a:rPr lang="en-US" altLang="ko-KR" dirty="0"/>
              <a:t>, </a:t>
            </a:r>
            <a:r>
              <a:rPr lang="ko-KR" altLang="en-US" dirty="0"/>
              <a:t>큰 나무를 </a:t>
            </a:r>
            <a:r>
              <a:rPr lang="ko-KR" altLang="en-US" dirty="0" err="1"/>
              <a:t>사야한다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탐욕 선택 속성을 잘 파악하는 것이 중요</a:t>
            </a:r>
            <a:r>
              <a:rPr lang="en-US" altLang="ko-KR" dirty="0"/>
              <a:t>. </a:t>
            </a:r>
            <a:r>
              <a:rPr lang="ko-KR" altLang="en-US" dirty="0"/>
              <a:t>보통은 만족하기 쉽지 않으므로 예외처리가 필요한 경우가 종종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68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382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2023 SSCC 알고리즘 스터디</vt:lpstr>
      <vt:lpstr>목표</vt:lpstr>
      <vt:lpstr>Stack vs Queue</vt:lpstr>
      <vt:lpstr>어디에, 어떻게 쓸 것인가</vt:lpstr>
      <vt:lpstr>C++ STL :: Stack</vt:lpstr>
      <vt:lpstr>C++ STL:: Queue</vt:lpstr>
      <vt:lpstr>Greedy Algorithm 개요</vt:lpstr>
      <vt:lpstr>예제</vt:lpstr>
      <vt:lpstr>Greedy Algorithm 정리</vt:lpstr>
      <vt:lpstr>번외 : 전처리기 활용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SSCC 알고리즘 스터디</dc:title>
  <dc:creator>skup badasdasd</dc:creator>
  <cp:lastModifiedBy>skup badasdasd</cp:lastModifiedBy>
  <cp:revision>7</cp:revision>
  <dcterms:created xsi:type="dcterms:W3CDTF">2023-11-14T04:33:23Z</dcterms:created>
  <dcterms:modified xsi:type="dcterms:W3CDTF">2023-11-18T05:07:20Z</dcterms:modified>
</cp:coreProperties>
</file>