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0" r:id="rId14"/>
    <p:sldId id="272" r:id="rId15"/>
    <p:sldId id="273" r:id="rId16"/>
    <p:sldId id="271" r:id="rId17"/>
    <p:sldId id="275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234A-2217-E0D5-C594-225B38DD4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955F6-C557-45F0-7330-8C5A6081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F2C46-F447-4741-624B-85020DE4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F3989-80BA-9213-3098-34BBD54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5AA81-B02A-3353-0058-A58FDB15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38EAD-5CF2-B7D9-82EB-1230521E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075A8-3089-44BD-6F4E-43C85EBC2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BFAE-8D81-87B6-D537-D476794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77BDC-9D72-C494-F773-F1943D30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06CFC-1614-E224-DA26-7CCEE146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512079-D39B-D77C-7659-42B621DDA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19938-089E-B54C-ED58-209F4CD5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A79B7-46A1-D326-5422-4576291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DD3CC-9EA6-5B08-4D4A-C26343F4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A241-F7A1-0472-962A-D8B3F51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B873F-7D8D-7878-342A-B2DE06D6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A969-A49C-6E01-BA99-B1A18682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78F06-C047-0016-DF01-D9B8D63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A46A0-EA70-629C-D90D-6B2F8044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1F545-AFB3-96EF-729D-A219BBEF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ED8F-4CEE-FC1C-27BB-71CB20EA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6F610-9233-6A74-7793-B0C3A1F5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7B415-FAEC-3B7C-B063-55BFD0C3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1E04E-D036-7AAD-9190-11EDC50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3E0D-18E3-65DD-5840-E36ECAE6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4E987-D9DB-A6CE-AAE1-125D184D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38A6C-077C-F79D-43B5-8321AA6BB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44114-F6B3-2D91-30F9-228531280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3E8A3-6157-7994-B251-152164AC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36FFD-6C6C-1CA8-7B95-E8D8DE9A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E0219-57B2-27DB-DA11-A01A7B79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4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4D31-EB0D-C76C-6BD8-E1A4D3E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A6527-17B0-D262-1327-C1C53B8A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CDFA4-6986-B8B9-5785-60EECF26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3CF5C5-66F3-E239-3B0F-0B776C556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713F-68BF-3895-B038-F7B1287E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F0158E-B5B2-0000-554C-D260A2C4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DBC30D-6286-5CB6-9D18-ECD5ED6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9C6BF-B9B6-FB6B-BEB3-75B35475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8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ACF3F-1FB6-E254-1310-05EDF86C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B00A6D-2ACC-8EC8-1482-9FB067C7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AF818-07B3-F1C7-EE6B-E149B369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5AFC9-9275-8226-F35F-9B79507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99BAFD-FB2B-D123-0F51-271125AD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1D8341-8C4A-3CD5-6269-CDCE0598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8F519-003E-6360-5C7C-0D3E9B3C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59729-3938-89F1-FCBE-E330A8F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C1446-2B34-641B-3ACC-311DF6B4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5DEE4-480F-6124-E123-0723484E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7C9CB-4F62-7A7F-5AA5-1D5CF60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BB272-E081-17CF-33C9-3DB73FB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B2935-7BC1-61B9-ACEB-230AF4A3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2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197D-7CD3-2AC5-B60E-B9455B07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4E080-2DE0-2AFA-6387-C6D75C89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A13D5-7CB4-4609-CD09-582D6330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17CC6-BCE8-2042-326B-A8A139F3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49FC6-AFB3-585E-4DD6-93BCDBA9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9BB7C-9C39-6E86-96FB-514F9F3D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5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D9E10-4560-8E7D-1B7F-741EDEA1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19E2C-5CEC-88CC-7CB3-6EE1B917C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4F042-B942-99EA-2128-5D74E1034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B678-F062-42CE-B87C-6186A9C07439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B1BBE-2D36-AA83-6D87-24A00607F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99D60-94D8-7DE7-3547-6C351E73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67BE-0E7F-4502-9D43-A368DF3F7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7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/files/" TargetMode="External"/><Relationship Id="rId2" Type="http://schemas.openxmlformats.org/officeDocument/2006/relationships/hyperlink" Target="https://ko.wikipedia.org/wiki/MinG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5C52-69B7-A4F8-E1F1-71CAA9F59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C++</a:t>
            </a:r>
            <a:r>
              <a:rPr lang="ko-KR" altLang="en-US" dirty="0"/>
              <a:t>환경 구축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A0C93-5558-6C35-AF7A-87D3F549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8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A3F3-1845-4F30-456C-A9CB7A8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3.MinGW </a:t>
            </a:r>
            <a:r>
              <a:rPr lang="ko-KR" altLang="en-US" dirty="0"/>
              <a:t>설치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63DD-8963-06A1-1923-D4B04B2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9"/>
            <a:ext cx="10515600" cy="4351338"/>
          </a:xfrm>
        </p:spPr>
        <p:txBody>
          <a:bodyPr/>
          <a:lstStyle/>
          <a:p>
            <a:r>
              <a:rPr lang="en-US" altLang="ko-KR" dirty="0"/>
              <a:t>Installation – Apply Changes –Apply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  <a:r>
              <a:rPr lang="ko-KR" altLang="en-US" dirty="0"/>
              <a:t>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7E5F06-B9A4-8904-4101-72E7DD14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2481943"/>
            <a:ext cx="7273751" cy="380520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1E3261-F58F-60F4-72A5-E08EFC7B974B}"/>
              </a:ext>
            </a:extLst>
          </p:cNvPr>
          <p:cNvSpPr/>
          <p:nvPr/>
        </p:nvSpPr>
        <p:spPr>
          <a:xfrm>
            <a:off x="1746070" y="2573821"/>
            <a:ext cx="518159" cy="16937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ADD436-53F5-C13A-3416-57D0A0AECD47}"/>
              </a:ext>
            </a:extLst>
          </p:cNvPr>
          <p:cNvSpPr/>
          <p:nvPr/>
        </p:nvSpPr>
        <p:spPr>
          <a:xfrm>
            <a:off x="1746070" y="2942182"/>
            <a:ext cx="1249679" cy="16937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D3776-5B15-2AEE-C8A6-ABD571C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환경변수 편집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867A-8459-2398-1536-1C5FDBF6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검색창에 환경을 사랑하는 마음으로 </a:t>
            </a:r>
            <a:r>
              <a:rPr lang="en-US" altLang="ko-KR" dirty="0"/>
              <a:t>‘</a:t>
            </a:r>
            <a:r>
              <a:rPr lang="ko-KR" altLang="en-US" dirty="0"/>
              <a:t>환경</a:t>
            </a:r>
            <a:r>
              <a:rPr lang="en-US" altLang="ko-KR" dirty="0"/>
              <a:t>’</a:t>
            </a:r>
            <a:r>
              <a:rPr lang="ko-KR" altLang="en-US" dirty="0"/>
              <a:t> 검색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시스템 환경 변수 편집</a:t>
            </a:r>
            <a:r>
              <a:rPr lang="en-US" altLang="ko-KR" dirty="0"/>
              <a:t>＇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24E5A-425A-0276-3CB2-D8F357EF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57" y="2840350"/>
            <a:ext cx="3842366" cy="39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D3776-5B15-2AEE-C8A6-ABD571C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환경변수 편집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867A-8459-2398-1536-1C5FDBF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/>
          <a:lstStyle/>
          <a:p>
            <a:r>
              <a:rPr lang="ko-KR" altLang="en-US" dirty="0"/>
              <a:t>고급 탭 </a:t>
            </a:r>
            <a:r>
              <a:rPr lang="en-US" altLang="ko-KR" dirty="0"/>
              <a:t>– </a:t>
            </a:r>
            <a:r>
              <a:rPr lang="ko-KR" altLang="en-US" dirty="0"/>
              <a:t>환경 변수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6232F-8175-5459-5514-D4832772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18" y="1462527"/>
            <a:ext cx="4563112" cy="507753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41C3370-B85E-BA7B-A259-43110D387330}"/>
              </a:ext>
            </a:extLst>
          </p:cNvPr>
          <p:cNvSpPr/>
          <p:nvPr/>
        </p:nvSpPr>
        <p:spPr>
          <a:xfrm>
            <a:off x="7559041" y="1807303"/>
            <a:ext cx="574765" cy="3362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DA90F-3493-C96C-1E42-1B0B5770942D}"/>
              </a:ext>
            </a:extLst>
          </p:cNvPr>
          <p:cNvSpPr/>
          <p:nvPr/>
        </p:nvSpPr>
        <p:spPr>
          <a:xfrm>
            <a:off x="9056915" y="5512088"/>
            <a:ext cx="1515291" cy="452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4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ED339F2-A65B-FEA4-4688-23734C9C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3" y="1620574"/>
            <a:ext cx="5147149" cy="48723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5D3776-5B15-2AEE-C8A6-ABD571C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환경변수 편집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867A-8459-2398-1536-1C5FDBF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/>
          <a:lstStyle/>
          <a:p>
            <a:r>
              <a:rPr lang="ko-KR" altLang="en-US" dirty="0"/>
              <a:t>아래 박스</a:t>
            </a:r>
            <a:r>
              <a:rPr lang="en-US" altLang="ko-KR" dirty="0"/>
              <a:t>(</a:t>
            </a:r>
            <a:r>
              <a:rPr lang="ko-KR" altLang="en-US" dirty="0"/>
              <a:t>시스템변수</a:t>
            </a:r>
            <a:r>
              <a:rPr lang="en-US" altLang="ko-KR" dirty="0"/>
              <a:t>S) </a:t>
            </a:r>
            <a:r>
              <a:rPr lang="ko-KR" altLang="en-US" dirty="0"/>
              <a:t>항목에서 </a:t>
            </a:r>
            <a:r>
              <a:rPr lang="en-US" altLang="ko-KR" dirty="0"/>
              <a:t>Path </a:t>
            </a:r>
            <a:r>
              <a:rPr lang="ko-KR" altLang="en-US" dirty="0"/>
              <a:t>를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Path</a:t>
            </a:r>
            <a:r>
              <a:rPr lang="ko-KR" altLang="en-US" dirty="0"/>
              <a:t> 항목 클릭해서 </a:t>
            </a:r>
            <a:r>
              <a:rPr lang="ko-KR" altLang="en-US" dirty="0" err="1"/>
              <a:t>파랭이로</a:t>
            </a:r>
            <a:r>
              <a:rPr lang="ko-KR" altLang="en-US" dirty="0"/>
              <a:t> 만들어준 다음 편집 버튼 클릭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346A04-B8CB-E8B4-4F91-5ECF49B80FEE}"/>
              </a:ext>
            </a:extLst>
          </p:cNvPr>
          <p:cNvSpPr/>
          <p:nvPr/>
        </p:nvSpPr>
        <p:spPr>
          <a:xfrm>
            <a:off x="6683829" y="4385205"/>
            <a:ext cx="3156857" cy="2477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27DF23-B949-6322-2057-AF15C6822871}"/>
              </a:ext>
            </a:extLst>
          </p:cNvPr>
          <p:cNvSpPr/>
          <p:nvPr/>
        </p:nvSpPr>
        <p:spPr>
          <a:xfrm>
            <a:off x="8360230" y="4838049"/>
            <a:ext cx="766353" cy="3993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0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D83E58-DFAE-7B62-7726-1AE7913B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852" y="1427373"/>
            <a:ext cx="5020376" cy="47726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5D3776-5B15-2AEE-C8A6-ABD571C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환경변수 편집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867A-8459-2398-1536-1C5FDBF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우측 배너의 </a:t>
            </a:r>
            <a:r>
              <a:rPr lang="en-US" altLang="ko-KR" sz="2000" dirty="0"/>
              <a:t>[</a:t>
            </a:r>
            <a:r>
              <a:rPr lang="ko-KR" altLang="en-US" sz="2000" dirty="0"/>
              <a:t>새로 만들기</a:t>
            </a:r>
            <a:r>
              <a:rPr lang="en-US" altLang="ko-KR" sz="2000" dirty="0"/>
              <a:t>]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r>
              <a:rPr lang="ko-KR" altLang="en-US" sz="2000" dirty="0"/>
              <a:t>새로 생긴 빈 슬롯에 다음과 같은 주소 입력</a:t>
            </a:r>
            <a:endParaRPr lang="en-US" altLang="ko-KR" sz="2000" dirty="0"/>
          </a:p>
          <a:p>
            <a:r>
              <a:rPr lang="en-US" altLang="ko-KR" sz="2000" dirty="0"/>
              <a:t>C:\MinGW\bin</a:t>
            </a:r>
          </a:p>
          <a:p>
            <a:r>
              <a:rPr lang="ko-KR" altLang="en-US" sz="2000" dirty="0"/>
              <a:t>각자 컴퓨터 환경</a:t>
            </a:r>
            <a:r>
              <a:rPr lang="en-US" altLang="ko-KR" sz="2000" dirty="0"/>
              <a:t>(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mingw</a:t>
            </a:r>
            <a:r>
              <a:rPr lang="en-US" altLang="ko-KR" sz="2000" dirty="0"/>
              <a:t> </a:t>
            </a:r>
            <a:r>
              <a:rPr lang="ko-KR" altLang="en-US" sz="2000" dirty="0"/>
              <a:t>버전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주소가 다를 수도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정확한 주소를 찾기 위해서는 탐색기 </a:t>
            </a:r>
            <a:r>
              <a:rPr lang="en-US" altLang="ko-KR" sz="2000" dirty="0"/>
              <a:t>– C</a:t>
            </a:r>
            <a:r>
              <a:rPr lang="ko-KR" altLang="en-US" sz="2000" dirty="0"/>
              <a:t>드라이브 </a:t>
            </a:r>
            <a:r>
              <a:rPr lang="en-US" altLang="ko-KR" sz="2000" dirty="0"/>
              <a:t>– MinGW (MinGW32 </a:t>
            </a:r>
            <a:r>
              <a:rPr lang="ko-KR" altLang="en-US" sz="2000" dirty="0"/>
              <a:t>이런 식일 수도 있음</a:t>
            </a:r>
            <a:r>
              <a:rPr lang="en-US" altLang="ko-KR" sz="2000" dirty="0"/>
              <a:t>) – bin </a:t>
            </a:r>
            <a:r>
              <a:rPr lang="ko-KR" altLang="en-US" sz="2000" dirty="0"/>
              <a:t>파일 폴더를 찾아 경로를 빈 슬롯에 </a:t>
            </a:r>
            <a:r>
              <a:rPr lang="ko-KR" altLang="en-US" sz="2000" dirty="0" err="1"/>
              <a:t>복붙해줍니다</a:t>
            </a:r>
            <a:endParaRPr lang="ko-KR" altLang="en-US" sz="2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346A04-B8CB-E8B4-4F91-5ECF49B80FEE}"/>
              </a:ext>
            </a:extLst>
          </p:cNvPr>
          <p:cNvSpPr/>
          <p:nvPr/>
        </p:nvSpPr>
        <p:spPr>
          <a:xfrm>
            <a:off x="6744789" y="3181244"/>
            <a:ext cx="3156857" cy="2477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B27DF23-B949-6322-2057-AF15C6822871}"/>
              </a:ext>
            </a:extLst>
          </p:cNvPr>
          <p:cNvSpPr/>
          <p:nvPr/>
        </p:nvSpPr>
        <p:spPr>
          <a:xfrm>
            <a:off x="10554789" y="1839420"/>
            <a:ext cx="918812" cy="37294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9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D3776-5B15-2AEE-C8A6-ABD571C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환경변수 편집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867A-8459-2398-1536-1C5FDBF6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/>
          <a:lstStyle/>
          <a:p>
            <a:r>
              <a:rPr lang="ko-KR" altLang="en-US" dirty="0"/>
              <a:t>환경 변수 편집까지 잘 마무리 되었는지 확인 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</a:t>
            </a:r>
            <a:r>
              <a:rPr lang="en-US" altLang="ko-KR" dirty="0"/>
              <a:t>+R </a:t>
            </a:r>
            <a:r>
              <a:rPr lang="ko-KR" altLang="en-US" dirty="0"/>
              <a:t>눌러서 빠른 실행 진입하시고 </a:t>
            </a:r>
            <a:r>
              <a:rPr lang="en-US" altLang="ko-KR" dirty="0" err="1"/>
              <a:t>cmd</a:t>
            </a:r>
            <a:r>
              <a:rPr lang="ko-KR" altLang="en-US" dirty="0"/>
              <a:t>입력해서 커맨드창을 띄웁니다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g++ -v </a:t>
            </a:r>
            <a:r>
              <a:rPr lang="ko-KR" altLang="en-US" dirty="0"/>
              <a:t>입력 후 버전을 확인 </a:t>
            </a:r>
            <a:r>
              <a:rPr lang="en-US" altLang="ko-KR" dirty="0"/>
              <a:t>(</a:t>
            </a:r>
            <a:r>
              <a:rPr lang="ko-KR" altLang="en-US" dirty="0"/>
              <a:t>버전은 다를 수 있습니다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A319D-D14D-3875-DE6A-DD6F3B56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26" y="2198255"/>
            <a:ext cx="5872591" cy="330761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7E62B-C4DC-BF37-7EB4-E4B537F52587}"/>
              </a:ext>
            </a:extLst>
          </p:cNvPr>
          <p:cNvSpPr/>
          <p:nvPr/>
        </p:nvSpPr>
        <p:spPr>
          <a:xfrm>
            <a:off x="5738949" y="2704234"/>
            <a:ext cx="1622433" cy="1682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C783FD4-D987-7D23-1107-B07E9155A0DF}"/>
              </a:ext>
            </a:extLst>
          </p:cNvPr>
          <p:cNvSpPr/>
          <p:nvPr/>
        </p:nvSpPr>
        <p:spPr>
          <a:xfrm>
            <a:off x="5828126" y="3886055"/>
            <a:ext cx="2133619" cy="2333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712ECD-3084-6BC6-2CCC-CEEEDCA0B28C}"/>
              </a:ext>
            </a:extLst>
          </p:cNvPr>
          <p:cNvCxnSpPr>
            <a:cxnSpLocks/>
          </p:cNvCxnSpPr>
          <p:nvPr/>
        </p:nvCxnSpPr>
        <p:spPr>
          <a:xfrm flipV="1">
            <a:off x="6853382" y="1976846"/>
            <a:ext cx="426984" cy="727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975DF2-9108-03C6-CA4B-FDC94B5955DD}"/>
              </a:ext>
            </a:extLst>
          </p:cNvPr>
          <p:cNvCxnSpPr>
            <a:cxnSpLocks/>
          </p:cNvCxnSpPr>
          <p:nvPr/>
        </p:nvCxnSpPr>
        <p:spPr>
          <a:xfrm>
            <a:off x="6179919" y="4119418"/>
            <a:ext cx="438595" cy="66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A38021-F4E4-53C9-7031-A59E3792E0D7}"/>
              </a:ext>
            </a:extLst>
          </p:cNvPr>
          <p:cNvSpPr txBox="1"/>
          <p:nvPr/>
        </p:nvSpPr>
        <p:spPr>
          <a:xfrm>
            <a:off x="7280365" y="1628503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 g++ -v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DBF34-3A70-C1FE-3850-1BD7025E641C}"/>
              </a:ext>
            </a:extLst>
          </p:cNvPr>
          <p:cNvSpPr txBox="1"/>
          <p:nvPr/>
        </p:nvSpPr>
        <p:spPr>
          <a:xfrm>
            <a:off x="6618514" y="4645037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 </a:t>
            </a:r>
            <a:r>
              <a:rPr lang="ko-KR" altLang="en-US" dirty="0" err="1">
                <a:solidFill>
                  <a:srgbClr val="FF0000"/>
                </a:solidFill>
              </a:rPr>
              <a:t>이런거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비스무리</a:t>
            </a:r>
            <a:r>
              <a:rPr lang="ko-KR" altLang="en-US" dirty="0">
                <a:solidFill>
                  <a:srgbClr val="FF0000"/>
                </a:solidFill>
              </a:rPr>
              <a:t> 한 거 나오면 성공 </a:t>
            </a:r>
          </a:p>
        </p:txBody>
      </p:sp>
    </p:spTree>
    <p:extLst>
      <p:ext uri="{BB962C8B-B14F-4D97-AF65-F5344CB8AC3E}">
        <p14:creationId xmlns:p14="http://schemas.microsoft.com/office/powerpoint/2010/main" val="111187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DFCA-92E3-74BD-5DA6-BB723E72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컴파일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499C8-B0E3-F77E-EC77-7E32B1CB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가 켜져 있다면 끕니다</a:t>
            </a:r>
            <a:r>
              <a:rPr lang="en-US" altLang="ko-KR" dirty="0"/>
              <a:t>. (</a:t>
            </a:r>
            <a:r>
              <a:rPr lang="ko-KR" altLang="en-US" dirty="0"/>
              <a:t>중요</a:t>
            </a:r>
            <a:r>
              <a:rPr lang="en-US" altLang="ko-KR" dirty="0"/>
              <a:t>!)</a:t>
            </a:r>
          </a:p>
          <a:p>
            <a:r>
              <a:rPr lang="ko-KR" altLang="en-US" dirty="0"/>
              <a:t>앞으로 알고리즘 공부를 할 폴더를 원하는 위치에 임의로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폴더창의 검색창에서 커맨드 창을 띄우고 </a:t>
            </a:r>
            <a:r>
              <a:rPr lang="en-US" altLang="ko-KR" dirty="0"/>
              <a:t>(</a:t>
            </a:r>
            <a:r>
              <a:rPr lang="ko-KR" altLang="en-US" dirty="0"/>
              <a:t>경로창에 </a:t>
            </a:r>
            <a:r>
              <a:rPr lang="en-US" altLang="ko-KR" dirty="0" err="1"/>
              <a:t>cmd</a:t>
            </a:r>
            <a:r>
              <a:rPr lang="ko-KR" altLang="en-US" dirty="0"/>
              <a:t>치면 됨</a:t>
            </a:r>
            <a:r>
              <a:rPr lang="en-US" altLang="ko-KR" dirty="0"/>
              <a:t>) code . </a:t>
            </a:r>
            <a:r>
              <a:rPr lang="ko-KR" altLang="en-US" dirty="0"/>
              <a:t>를 입력합니다</a:t>
            </a:r>
            <a:r>
              <a:rPr lang="en-US" altLang="ko-KR" dirty="0"/>
              <a:t>. (</a:t>
            </a:r>
            <a:r>
              <a:rPr lang="ko-KR" altLang="en-US" dirty="0"/>
              <a:t>점 빼먹지 않기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테스트용으로 </a:t>
            </a:r>
            <a:r>
              <a:rPr lang="en-US" altLang="ko-KR" dirty="0"/>
              <a:t>test.cpp</a:t>
            </a:r>
            <a:r>
              <a:rPr lang="ko-KR" altLang="en-US" dirty="0"/>
              <a:t>파일을 만들어줍시다</a:t>
            </a:r>
            <a:r>
              <a:rPr lang="en-US" altLang="ko-KR" dirty="0"/>
              <a:t>. (</a:t>
            </a:r>
            <a:r>
              <a:rPr lang="ko-KR" altLang="en-US" dirty="0"/>
              <a:t>다음장에서 스크린샷으로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03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DFCA-92E3-74BD-5DA6-BB723E72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컴파일 테스트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499C8-B0E3-F77E-EC77-7E32B1CB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6C74A-5437-7AE3-C70E-3CC20DE6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164"/>
            <a:ext cx="9736183" cy="529228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4EB169-B476-3AE8-FA65-9A1C863C56EC}"/>
              </a:ext>
            </a:extLst>
          </p:cNvPr>
          <p:cNvSpPr/>
          <p:nvPr/>
        </p:nvSpPr>
        <p:spPr>
          <a:xfrm>
            <a:off x="1863635" y="1845756"/>
            <a:ext cx="200297" cy="1815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91118-28CA-DB1B-832B-41BD98EC7CE2}"/>
              </a:ext>
            </a:extLst>
          </p:cNvPr>
          <p:cNvSpPr txBox="1"/>
          <p:nvPr/>
        </p:nvSpPr>
        <p:spPr>
          <a:xfrm>
            <a:off x="209006" y="3612126"/>
            <a:ext cx="247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1) </a:t>
            </a:r>
            <a:r>
              <a:rPr lang="ko-KR" altLang="en-US" dirty="0">
                <a:solidFill>
                  <a:srgbClr val="FF0000"/>
                </a:solidFill>
              </a:rPr>
              <a:t>이거 클릭하고 </a:t>
            </a:r>
            <a:r>
              <a:rPr lang="en-US" altLang="ko-KR" dirty="0">
                <a:solidFill>
                  <a:srgbClr val="FF0000"/>
                </a:solidFill>
              </a:rPr>
              <a:t>test.cpp </a:t>
            </a:r>
            <a:r>
              <a:rPr lang="ko-KR" altLang="en-US" dirty="0">
                <a:solidFill>
                  <a:srgbClr val="FF0000"/>
                </a:solidFill>
              </a:rPr>
              <a:t>입력 후 </a:t>
            </a:r>
            <a:r>
              <a:rPr lang="ko-KR" altLang="en-US" dirty="0" err="1">
                <a:solidFill>
                  <a:srgbClr val="FF0000"/>
                </a:solidFill>
              </a:rPr>
              <a:t>엔터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119A07-3DC8-F6F1-52D0-FCBC7542C3A8}"/>
              </a:ext>
            </a:extLst>
          </p:cNvPr>
          <p:cNvCxnSpPr>
            <a:cxnSpLocks/>
          </p:cNvCxnSpPr>
          <p:nvPr/>
        </p:nvCxnSpPr>
        <p:spPr>
          <a:xfrm flipV="1">
            <a:off x="1617617" y="2047447"/>
            <a:ext cx="297675" cy="156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3D24CFC-1059-1B58-EA63-733366D010CE}"/>
              </a:ext>
            </a:extLst>
          </p:cNvPr>
          <p:cNvSpPr/>
          <p:nvPr/>
        </p:nvSpPr>
        <p:spPr>
          <a:xfrm>
            <a:off x="2468881" y="1825625"/>
            <a:ext cx="2712719" cy="16033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169D7-905F-9A76-6C44-BE936522A35E}"/>
              </a:ext>
            </a:extLst>
          </p:cNvPr>
          <p:cNvSpPr txBox="1"/>
          <p:nvPr/>
        </p:nvSpPr>
        <p:spPr>
          <a:xfrm>
            <a:off x="5116286" y="3419059"/>
            <a:ext cx="630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2) </a:t>
            </a:r>
            <a:r>
              <a:rPr lang="ko-KR" altLang="en-US" dirty="0">
                <a:solidFill>
                  <a:srgbClr val="FF0000"/>
                </a:solidFill>
              </a:rPr>
              <a:t>코드 편집 창에 다음과 같은 코드 입력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#include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&lt;iostream&gt;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using namespace std;</a:t>
            </a:r>
            <a:br>
              <a:rPr lang="en-US" altLang="ko-KR" dirty="0">
                <a:solidFill>
                  <a:srgbClr val="FF0000"/>
                </a:solidFill>
              </a:rPr>
            </a:b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int main(){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cout</a:t>
            </a:r>
            <a:r>
              <a:rPr lang="en-US" altLang="ko-KR" dirty="0">
                <a:solidFill>
                  <a:srgbClr val="FF0000"/>
                </a:solidFill>
              </a:rPr>
              <a:t>&lt;&lt;“Let’s smoke, drink, boogie on and on”&lt;&lt;</a:t>
            </a:r>
            <a:r>
              <a:rPr lang="en-US" altLang="ko-KR" dirty="0" err="1">
                <a:solidFill>
                  <a:srgbClr val="FF0000"/>
                </a:solidFill>
              </a:rPr>
              <a:t>endl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return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6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9E1EA-DD95-A2E2-0B28-11761B6B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5.Vscode</a:t>
            </a:r>
            <a:r>
              <a:rPr lang="ko-KR" altLang="en-US" dirty="0"/>
              <a:t> 컴파일 테스트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C4A5D-9983-3A80-7882-70C69F6B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Terminal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New terminal </a:t>
            </a:r>
            <a:r>
              <a:rPr lang="ko-KR" altLang="en-US" dirty="0"/>
              <a:t>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EFA331-4F64-568D-0A89-674C079E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2300470"/>
            <a:ext cx="8194799" cy="445443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593BDA-5C13-8B4C-5176-703DF7B9154E}"/>
              </a:ext>
            </a:extLst>
          </p:cNvPr>
          <p:cNvSpPr/>
          <p:nvPr/>
        </p:nvSpPr>
        <p:spPr>
          <a:xfrm>
            <a:off x="2364379" y="2300471"/>
            <a:ext cx="474616" cy="16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726FF7-7B90-AB82-FD6A-E47823C512BC}"/>
              </a:ext>
            </a:extLst>
          </p:cNvPr>
          <p:cNvSpPr/>
          <p:nvPr/>
        </p:nvSpPr>
        <p:spPr>
          <a:xfrm>
            <a:off x="2516778" y="2452871"/>
            <a:ext cx="1166947" cy="14659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1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3AA4D-F591-448D-A1FD-FCDB05F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5.Vscode</a:t>
            </a:r>
            <a:r>
              <a:rPr lang="ko-KR" altLang="en-US" dirty="0"/>
              <a:t> 컴파일 테스트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43195-110E-47F2-597B-A506D707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Terminal </a:t>
            </a:r>
            <a:r>
              <a:rPr lang="ko-KR" altLang="en-US" dirty="0"/>
              <a:t>창에 다음 명령어 두 줄 입력</a:t>
            </a:r>
            <a:br>
              <a:rPr lang="en-US" altLang="ko-KR" dirty="0"/>
            </a:br>
            <a:r>
              <a:rPr lang="en-US" altLang="ko-KR" dirty="0"/>
              <a:t>g++ -o test test.cpp</a:t>
            </a:r>
            <a:br>
              <a:rPr lang="en-US" altLang="ko-KR" dirty="0"/>
            </a:br>
            <a:r>
              <a:rPr lang="en-US" altLang="ko-KR" dirty="0"/>
              <a:t>./test</a:t>
            </a:r>
          </a:p>
          <a:p>
            <a:endParaRPr lang="en-US" altLang="ko-KR" dirty="0"/>
          </a:p>
          <a:p>
            <a:r>
              <a:rPr lang="ko-KR" altLang="en-US" dirty="0"/>
              <a:t>터미널 창에서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366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E347-AA47-0CC5-D8A1-C8354BF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</a:t>
            </a:r>
            <a:r>
              <a:rPr lang="en-US" altLang="ko-KR"/>
              <a:t> </a:t>
            </a:r>
            <a:r>
              <a:rPr lang="en-US" altLang="ko-KR" dirty="0" err="1"/>
              <a:t>VScode</a:t>
            </a:r>
            <a:r>
              <a:rPr lang="ko-KR" altLang="en-US" dirty="0"/>
              <a:t> 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70B4-D807-AEAB-B3B3-E5CBFF0E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하려는 것은 </a:t>
            </a:r>
            <a:r>
              <a:rPr lang="en-US" altLang="ko-KR" dirty="0"/>
              <a:t>‘</a:t>
            </a:r>
            <a:r>
              <a:rPr lang="ko-KR" altLang="en-US" dirty="0"/>
              <a:t>프로젝트</a:t>
            </a:r>
            <a:r>
              <a:rPr lang="en-US" altLang="ko-KR" dirty="0"/>
              <a:t>’</a:t>
            </a:r>
            <a:r>
              <a:rPr lang="ko-KR" altLang="en-US" dirty="0"/>
              <a:t>가 아닌</a:t>
            </a:r>
            <a:r>
              <a:rPr lang="en-US" altLang="ko-KR" dirty="0"/>
              <a:t>, PS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그냥 </a:t>
            </a:r>
            <a:r>
              <a:rPr lang="en-US" altLang="ko-KR" dirty="0"/>
              <a:t>C++ </a:t>
            </a:r>
            <a:r>
              <a:rPr lang="ko-KR" altLang="en-US" dirty="0"/>
              <a:t>컴파일 정도만 가능한 개발환경이면 충분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Sublime text</a:t>
            </a:r>
            <a:r>
              <a:rPr lang="ko-KR" altLang="en-US" dirty="0"/>
              <a:t> 같은 대안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설치 단계 중 막히는 부분이 있으면</a:t>
            </a:r>
            <a:r>
              <a:rPr lang="en-US" altLang="ko-KR" dirty="0"/>
              <a:t>, OT</a:t>
            </a:r>
            <a:r>
              <a:rPr lang="ko-KR" altLang="en-US" dirty="0"/>
              <a:t>가 끝나고 </a:t>
            </a:r>
            <a:r>
              <a:rPr lang="ko-KR" altLang="en-US" dirty="0" err="1"/>
              <a:t>도와드리겠습니당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30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939F9-CB2E-BDDC-2619-7D83BA2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5.Vscode</a:t>
            </a:r>
            <a:r>
              <a:rPr lang="ko-KR" altLang="en-US" dirty="0"/>
              <a:t> 컴파일 테스트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88AB7-401E-1BE6-CCB7-5E7D45B2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05453-87C1-CE35-18F8-658AA6B6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1793597"/>
            <a:ext cx="8645236" cy="469927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489DC4-5B0E-0BA2-3FAA-840F571A15F8}"/>
              </a:ext>
            </a:extLst>
          </p:cNvPr>
          <p:cNvSpPr/>
          <p:nvPr/>
        </p:nvSpPr>
        <p:spPr>
          <a:xfrm>
            <a:off x="6643717" y="2056535"/>
            <a:ext cx="2758901" cy="8436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1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A8007-3B0C-4301-4E29-82FBE35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C9B87-0403-255C-386D-639E6110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잘 안되시거나 모르는 점 생기시면 </a:t>
            </a:r>
            <a:r>
              <a:rPr lang="en-US" altLang="ko-KR" dirty="0"/>
              <a:t>OT</a:t>
            </a:r>
            <a:r>
              <a:rPr lang="ko-KR" altLang="en-US" dirty="0"/>
              <a:t>날 도와드리겠습니다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19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6AA8-D4D4-580F-264C-18D1A467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C2FB5-D71F-3609-27EC-0641664E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 </a:t>
            </a:r>
            <a:r>
              <a:rPr lang="ko-KR" altLang="en-US" dirty="0"/>
              <a:t>다운받고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F502D-1C9C-918C-7DE2-D7B16472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2" y="2404637"/>
            <a:ext cx="7741920" cy="419538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5B7397-8848-3D0E-952D-7D5CD8F4BD6A}"/>
              </a:ext>
            </a:extLst>
          </p:cNvPr>
          <p:cNvSpPr/>
          <p:nvPr/>
        </p:nvSpPr>
        <p:spPr>
          <a:xfrm>
            <a:off x="3274423" y="4110446"/>
            <a:ext cx="1515291" cy="452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7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B21D-FCF6-4EB0-C786-C086EC41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C/C++ Extension Pack </a:t>
            </a:r>
            <a:r>
              <a:rPr lang="ko-KR" altLang="en-US" dirty="0"/>
              <a:t>플러그인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32A03-7DAA-5685-FC82-D08028CF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74"/>
            <a:ext cx="10282646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를 실행한 후</a:t>
            </a:r>
            <a:r>
              <a:rPr lang="en-US" altLang="ko-KR" dirty="0"/>
              <a:t>, </a:t>
            </a:r>
            <a:r>
              <a:rPr lang="ko-KR" altLang="en-US" dirty="0"/>
              <a:t>좌측 배너의 </a:t>
            </a:r>
            <a:r>
              <a:rPr lang="en-US" altLang="ko-KR" dirty="0"/>
              <a:t>Extension </a:t>
            </a:r>
            <a:r>
              <a:rPr lang="ko-KR" altLang="en-US" dirty="0"/>
              <a:t>을 클릭합니다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검색창에 </a:t>
            </a:r>
            <a:r>
              <a:rPr lang="en-US" altLang="ko-KR" dirty="0"/>
              <a:t>C</a:t>
            </a:r>
            <a:r>
              <a:rPr lang="ko-KR" altLang="en-US" dirty="0"/>
              <a:t> 한 글자만 입력해도 바로 </a:t>
            </a:r>
            <a:r>
              <a:rPr lang="en-US" altLang="ko-KR" dirty="0"/>
              <a:t>C/C++ Extension Pack</a:t>
            </a:r>
            <a:r>
              <a:rPr lang="ko-KR" altLang="en-US" dirty="0"/>
              <a:t>이 뜹니다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다음장에서 사진으로 설명</a:t>
            </a:r>
          </a:p>
        </p:txBody>
      </p:sp>
    </p:spTree>
    <p:extLst>
      <p:ext uri="{BB962C8B-B14F-4D97-AF65-F5344CB8AC3E}">
        <p14:creationId xmlns:p14="http://schemas.microsoft.com/office/powerpoint/2010/main" val="20839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E067-AB51-F0EB-B60A-36310499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C/C++ Extension Pack </a:t>
            </a:r>
            <a:r>
              <a:rPr lang="ko-KR" altLang="en-US" dirty="0"/>
              <a:t>플러그인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1A401-E1DE-6725-1C68-FC269886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44" y="1808207"/>
            <a:ext cx="8270867" cy="449578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8A001F-1E78-7C8B-E59A-A2605B9F7AC9}"/>
              </a:ext>
            </a:extLst>
          </p:cNvPr>
          <p:cNvSpPr/>
          <p:nvPr/>
        </p:nvSpPr>
        <p:spPr>
          <a:xfrm>
            <a:off x="1734144" y="2821577"/>
            <a:ext cx="225286" cy="28346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94CFFA-308B-4C84-9628-75BE5B0D8AFE}"/>
              </a:ext>
            </a:extLst>
          </p:cNvPr>
          <p:cNvSpPr/>
          <p:nvPr/>
        </p:nvSpPr>
        <p:spPr>
          <a:xfrm>
            <a:off x="4476206" y="2510465"/>
            <a:ext cx="775063" cy="3111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3E3B9A-9B1E-3E10-F506-D48CDF37D6A4}"/>
              </a:ext>
            </a:extLst>
          </p:cNvPr>
          <p:cNvCxnSpPr/>
          <p:nvPr/>
        </p:nvCxnSpPr>
        <p:spPr>
          <a:xfrm flipV="1">
            <a:off x="5320937" y="2203269"/>
            <a:ext cx="4885509" cy="46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0F7B87-030F-59F0-5B80-55F61DD85349}"/>
              </a:ext>
            </a:extLst>
          </p:cNvPr>
          <p:cNvSpPr txBox="1"/>
          <p:nvPr/>
        </p:nvSpPr>
        <p:spPr>
          <a:xfrm>
            <a:off x="10319657" y="2037806"/>
            <a:ext cx="163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2.Install</a:t>
            </a:r>
            <a:r>
              <a:rPr lang="ko-KR" altLang="en-US" dirty="0">
                <a:solidFill>
                  <a:srgbClr val="FF0000"/>
                </a:solidFill>
              </a:rPr>
              <a:t>  사정없이 클릭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90192-DB85-547E-D617-E48077D1B051}"/>
              </a:ext>
            </a:extLst>
          </p:cNvPr>
          <p:cNvSpPr txBox="1"/>
          <p:nvPr/>
        </p:nvSpPr>
        <p:spPr>
          <a:xfrm>
            <a:off x="243839" y="2510465"/>
            <a:ext cx="137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ko-KR" altLang="en-US" dirty="0" err="1">
                <a:solidFill>
                  <a:srgbClr val="FF0000"/>
                </a:solidFill>
              </a:rPr>
              <a:t>네모난거</a:t>
            </a:r>
            <a:r>
              <a:rPr lang="ko-KR" altLang="en-US" dirty="0">
                <a:solidFill>
                  <a:srgbClr val="FF0000"/>
                </a:solidFill>
              </a:rPr>
              <a:t> 무자비하게 클릭</a:t>
            </a:r>
          </a:p>
        </p:txBody>
      </p:sp>
    </p:spTree>
    <p:extLst>
      <p:ext uri="{BB962C8B-B14F-4D97-AF65-F5344CB8AC3E}">
        <p14:creationId xmlns:p14="http://schemas.microsoft.com/office/powerpoint/2010/main" val="16389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7394-9B51-F22E-37AF-CFE5AF83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아직 끝 아님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7C1A5-85A7-D2B3-CEBB-6A433384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C/ C++ Extension Pack </a:t>
            </a:r>
            <a:r>
              <a:rPr lang="ko-KR" altLang="en-US" dirty="0"/>
              <a:t>플러그인은 </a:t>
            </a:r>
            <a:r>
              <a:rPr lang="en-US" altLang="ko-KR" dirty="0"/>
              <a:t>Syntax check, Error check, Smart Completion(</a:t>
            </a:r>
            <a:r>
              <a:rPr lang="en-US" altLang="ko-KR" dirty="0" err="1"/>
              <a:t>Intelli</a:t>
            </a:r>
            <a:r>
              <a:rPr lang="ko-KR" altLang="en-US" dirty="0"/>
              <a:t> </a:t>
            </a:r>
            <a:r>
              <a:rPr lang="en-US" altLang="ko-KR" dirty="0"/>
              <a:t>Sense)</a:t>
            </a:r>
            <a:r>
              <a:rPr lang="ko-KR" altLang="en-US" dirty="0"/>
              <a:t>만 해주는 확장 프로그램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컴파일러를 설치한 것이 아니므로 컴파일러를 따로 설치해줘야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컴파일러 </a:t>
            </a:r>
            <a:r>
              <a:rPr lang="en-US" altLang="ko-KR" dirty="0"/>
              <a:t>(</a:t>
            </a:r>
            <a:r>
              <a:rPr lang="en-US" altLang="ko-KR" dirty="0" err="1"/>
              <a:t>MSVC,Clang,GCC</a:t>
            </a:r>
            <a:r>
              <a:rPr lang="en-US" altLang="ko-KR" dirty="0"/>
              <a:t>/G++) </a:t>
            </a:r>
            <a:r>
              <a:rPr lang="ko-KR" altLang="en-US" dirty="0"/>
              <a:t>중 </a:t>
            </a:r>
            <a:r>
              <a:rPr lang="en-US" altLang="ko-KR" dirty="0"/>
              <a:t>GCC/G++</a:t>
            </a:r>
            <a:r>
              <a:rPr lang="ko-KR" altLang="en-US" dirty="0"/>
              <a:t>을 설치하겠습니다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47F10-CC2A-6C2E-8BC8-3F8DCA33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3.MinGW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sz="1200" dirty="0"/>
              <a:t>이게 </a:t>
            </a:r>
            <a:r>
              <a:rPr lang="ko-KR" altLang="en-US" sz="1200" dirty="0" err="1"/>
              <a:t>뭔지</a:t>
            </a:r>
            <a:r>
              <a:rPr lang="ko-KR" altLang="en-US" sz="1200" dirty="0"/>
              <a:t> 궁금하다면 </a:t>
            </a:r>
            <a:r>
              <a:rPr lang="en-US" altLang="ko-KR" sz="1200" dirty="0">
                <a:hlinkClick r:id="rId2"/>
              </a:rPr>
              <a:t>https://ko.wikipedia.org/wiki/MinGW</a:t>
            </a:r>
            <a:r>
              <a:rPr lang="en-US" altLang="ko-KR" sz="1200" dirty="0"/>
              <a:t> </a:t>
            </a:r>
            <a:r>
              <a:rPr lang="ko-KR" altLang="en-US" sz="1200" dirty="0"/>
              <a:t>정독하고 필기하고 암기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C23B-D621-5490-383E-B78D20C0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https://sourceforge.net/projects/mingw/files/</a:t>
            </a:r>
            <a:r>
              <a:rPr lang="en-US" altLang="ko-KR" dirty="0"/>
              <a:t> </a:t>
            </a:r>
            <a:r>
              <a:rPr lang="ko-KR" altLang="en-US" dirty="0"/>
              <a:t>여기로 순간이동 하고 초록색 버튼 괴롭히기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5910D9-8F46-0447-0BCA-737CE286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74" y="2706285"/>
            <a:ext cx="7426036" cy="40242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1A8767-1ED3-A76B-83CE-DA9134B189B1}"/>
              </a:ext>
            </a:extLst>
          </p:cNvPr>
          <p:cNvSpPr/>
          <p:nvPr/>
        </p:nvSpPr>
        <p:spPr>
          <a:xfrm>
            <a:off x="3017521" y="4718389"/>
            <a:ext cx="1515291" cy="452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44B78B-830A-C762-659E-EE28D9B5301E}"/>
              </a:ext>
            </a:extLst>
          </p:cNvPr>
          <p:cNvCxnSpPr/>
          <p:nvPr/>
        </p:nvCxnSpPr>
        <p:spPr>
          <a:xfrm>
            <a:off x="3017521" y="2560320"/>
            <a:ext cx="265610" cy="21580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4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A3F3-1845-4F30-456C-A9CB7A8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3.MinGW </a:t>
            </a:r>
            <a:r>
              <a:rPr lang="ko-KR" altLang="en-US" dirty="0"/>
              <a:t>설치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63DD-8963-06A1-1923-D4B04B23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하면 아래 창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91C2F-F6BE-F71C-1A14-52B0722A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26" y="2302907"/>
            <a:ext cx="8281851" cy="43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FA3F3-1845-4F30-456C-A9CB7A8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3.MinGW </a:t>
            </a:r>
            <a:r>
              <a:rPr lang="ko-KR" altLang="en-US" dirty="0"/>
              <a:t>설치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63DD-8963-06A1-1923-D4B04B2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9"/>
            <a:ext cx="10515600" cy="4351338"/>
          </a:xfrm>
        </p:spPr>
        <p:txBody>
          <a:bodyPr/>
          <a:lstStyle/>
          <a:p>
            <a:r>
              <a:rPr lang="ko-KR" altLang="en-US" sz="1600" dirty="0"/>
              <a:t>초록색에 해당하는 행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후 </a:t>
            </a:r>
            <a:r>
              <a:rPr lang="en-US" altLang="ko-KR" sz="1600" dirty="0"/>
              <a:t>Mark for Installation  </a:t>
            </a:r>
            <a:r>
              <a:rPr lang="ko-KR" altLang="en-US" sz="1600" dirty="0"/>
              <a:t>클릭</a:t>
            </a:r>
            <a:r>
              <a:rPr lang="en-US" altLang="ko-KR" sz="1600" dirty="0"/>
              <a:t>, </a:t>
            </a:r>
            <a:r>
              <a:rPr lang="ko-KR" altLang="en-US" sz="1600" dirty="0"/>
              <a:t>아래 </a:t>
            </a:r>
            <a:r>
              <a:rPr lang="en-US" altLang="ko-KR" sz="1600" dirty="0"/>
              <a:t>4</a:t>
            </a:r>
            <a:r>
              <a:rPr lang="ko-KR" altLang="en-US" sz="1600" dirty="0"/>
              <a:t>개 모두 초록색 체크되었는지 </a:t>
            </a:r>
            <a:r>
              <a:rPr lang="ko-KR" altLang="en-US" sz="1600" dirty="0" err="1"/>
              <a:t>확인부탁드려요</a:t>
            </a: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91C2F-F6BE-F71C-1A14-52B0722A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6" y="2384634"/>
            <a:ext cx="8281851" cy="4332581"/>
          </a:xfrm>
          <a:prstGeom prst="rect">
            <a:avLst/>
          </a:prstGeom>
        </p:spPr>
      </p:pic>
      <p:pic>
        <p:nvPicPr>
          <p:cNvPr id="1026" name="Picture 2" descr="기도 이모티콘 🙏">
            <a:extLst>
              <a:ext uri="{FF2B5EF4-FFF2-40B4-BE49-F238E27FC236}">
                <a16:creationId xmlns:a16="http://schemas.microsoft.com/office/drawing/2014/main" id="{78E98018-CE80-8E40-0BF9-E5C6DB17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96" y="1898179"/>
            <a:ext cx="278964" cy="2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33583-1A4B-5EC6-F50B-AD23FE835564}"/>
              </a:ext>
            </a:extLst>
          </p:cNvPr>
          <p:cNvSpPr/>
          <p:nvPr/>
        </p:nvSpPr>
        <p:spPr>
          <a:xfrm>
            <a:off x="3061063" y="2782828"/>
            <a:ext cx="1598023" cy="2477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E9B4C8-B19C-B77E-EE87-5906F82D491F}"/>
              </a:ext>
            </a:extLst>
          </p:cNvPr>
          <p:cNvSpPr/>
          <p:nvPr/>
        </p:nvSpPr>
        <p:spPr>
          <a:xfrm>
            <a:off x="3087187" y="3196046"/>
            <a:ext cx="1476104" cy="1480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FF235A-7312-9EB6-9C04-A32264391E05}"/>
              </a:ext>
            </a:extLst>
          </p:cNvPr>
          <p:cNvSpPr/>
          <p:nvPr/>
        </p:nvSpPr>
        <p:spPr>
          <a:xfrm>
            <a:off x="3087187" y="3403536"/>
            <a:ext cx="1001486" cy="1480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A58AE9-400C-DBE7-1C99-8EAFE6DFC567}"/>
              </a:ext>
            </a:extLst>
          </p:cNvPr>
          <p:cNvCxnSpPr>
            <a:stCxn id="7" idx="3"/>
          </p:cNvCxnSpPr>
          <p:nvPr/>
        </p:nvCxnSpPr>
        <p:spPr>
          <a:xfrm>
            <a:off x="4088673" y="3477560"/>
            <a:ext cx="997133" cy="31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68E808-35E2-DAA4-1D2C-7B4F25A73D0B}"/>
              </a:ext>
            </a:extLst>
          </p:cNvPr>
          <p:cNvSpPr/>
          <p:nvPr/>
        </p:nvSpPr>
        <p:spPr>
          <a:xfrm>
            <a:off x="5085806" y="3694223"/>
            <a:ext cx="1637211" cy="54504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얜 아마도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r>
              <a:rPr lang="ko-KR" altLang="en-US" dirty="0">
                <a:solidFill>
                  <a:srgbClr val="FF0000"/>
                </a:solidFill>
              </a:rPr>
              <a:t> 자동 체크</a:t>
            </a:r>
          </a:p>
        </p:txBody>
      </p:sp>
    </p:spTree>
    <p:extLst>
      <p:ext uri="{BB962C8B-B14F-4D97-AF65-F5344CB8AC3E}">
        <p14:creationId xmlns:p14="http://schemas.microsoft.com/office/powerpoint/2010/main" val="40424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653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VSCode C++환경 구축</vt:lpstr>
      <vt:lpstr>왜 VScode 인가</vt:lpstr>
      <vt:lpstr>1. VScode 설치</vt:lpstr>
      <vt:lpstr>2. C/C++ Extension Pack 플러그인 설치</vt:lpstr>
      <vt:lpstr>2. C/C++ Extension Pack 플러그인 설치</vt:lpstr>
      <vt:lpstr>아직 끝 아님!</vt:lpstr>
      <vt:lpstr>3.MinGW 설치 이게 뭔지 궁금하다면 https://ko.wikipedia.org/wiki/MinGW 정독하고 필기하고 암기</vt:lpstr>
      <vt:lpstr>3.MinGW 설치 (1)</vt:lpstr>
      <vt:lpstr>3.MinGW 설치(2)</vt:lpstr>
      <vt:lpstr>3.MinGW 설치(3)</vt:lpstr>
      <vt:lpstr>4.환경변수 편집(1)</vt:lpstr>
      <vt:lpstr>4.환경변수 편집(2)</vt:lpstr>
      <vt:lpstr>4.환경변수 편집(3)</vt:lpstr>
      <vt:lpstr>4.환경변수 편집(4)</vt:lpstr>
      <vt:lpstr>4.환경변수 편집 (5)</vt:lpstr>
      <vt:lpstr>5. Vscode 컴파일 테스트</vt:lpstr>
      <vt:lpstr>5. Vscode 컴파일 테스트(1)</vt:lpstr>
      <vt:lpstr>5.Vscode 컴파일 테스트(2)</vt:lpstr>
      <vt:lpstr>5.Vscode 컴파일 테스트(3)</vt:lpstr>
      <vt:lpstr>5.Vscode 컴파일 테스트(4)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 C++환경 구축</dc:title>
  <dc:creator>skup badasdasd</dc:creator>
  <cp:lastModifiedBy>skup badasdasd</cp:lastModifiedBy>
  <cp:revision>3</cp:revision>
  <dcterms:created xsi:type="dcterms:W3CDTF">2023-10-02T12:46:25Z</dcterms:created>
  <dcterms:modified xsi:type="dcterms:W3CDTF">2023-10-23T08:10:29Z</dcterms:modified>
</cp:coreProperties>
</file>