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721F-E742-7935-EDFA-6D5027D5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C93169-EF45-14E6-6D44-9A28C7E8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9045-784B-3BF6-BBD6-CBDA572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307A5-E109-2095-EF4A-1C3AA1B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15CFB-2A57-8881-9E70-1E4DDA39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6475C-EC87-BB4C-9554-B7DD68E6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4C835-5E85-00E8-EDC3-5BCD9D6E9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5C006-BF36-4D50-F415-F916FA7D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FCA6A-7CDC-F198-C309-A805388C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B96CF-CE64-5B2C-E387-BA8B6382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3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2817F-B4D8-90E3-1751-46000849D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5068C-5608-885F-E01E-FE66388D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C8199-9FBA-E531-AF98-073D37D0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BAE1B-783D-C05C-99EF-81643B50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6E660-0CFF-47AE-8AC5-35451FD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A951-81CE-EEDC-734D-FED03A9A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6FC69-ADA6-213D-F311-8839B06F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E352F-0B03-09DF-18E7-13AD229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A036F-1AF2-A4EC-4E1B-64BA778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E421A-AD79-4B7D-84B8-F3476106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98F7-B1E6-83F0-C3FE-B8F849F3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0DD69-4309-DB6E-1F84-79F02B13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D05AA-82D2-E2C3-0F89-0B3F71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E11B5-E2AA-27BD-5EF4-BAA68E9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59E73-AAA3-5F71-6C99-570FB21C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3FDC1-EF02-7500-3941-5F91CCEE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BA202-7898-2E85-D453-08D296D5E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C6407-8F11-0747-EF30-77F19AB0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7AE11-4D9F-F11E-802A-66DF503E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1354A-7EB2-69B0-D30A-3EED721A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53895-03EE-D89B-BFAC-CCC2D850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9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24CC0-8100-59C7-FE98-A12FC1FB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AC836-C7BB-7737-FCCC-0BE0A08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8DA59-17D8-85B0-9EC5-438C1334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54460-E593-2483-F03F-C174223A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868B-F698-D5D8-E84D-F70F5D66F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8A0C1-2A52-80B5-6960-9070C8A5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CBADF-F04B-B29A-B710-4EB3C2E2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02B24-865C-47AA-349E-62AD850F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FE00-6133-78E1-238D-2DA5FB19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648B9-C6A1-423E-42D2-8AF8A26D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0A926-3C37-79D8-C5EC-7B66CB1F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373DE-D203-AABC-EBA8-2B0D596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274679-8D5A-351C-2855-8840106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6B8B8-0736-3712-B3B7-568EDD46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90433-FC00-BD08-B838-CE777CE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1155-D9B1-1EA4-9E53-2766B9AC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904B1-3177-F46D-0C0B-B50D0F95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B4CD4-5BEB-6A65-D763-E3D385C3A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6FAC-66FC-1865-5881-66CAABB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D047-A0D3-EB0E-F061-FFAA13AE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BD89B-B46D-2C73-2B1D-281C1B9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9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F65DC-EEC7-4EE4-93F2-196CEC24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82C24-9D3F-10B5-AC3D-6713BAF1F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E55B2-7717-88DD-6AFB-FA97E9F6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CC105-6744-D9F9-5E53-66AB5E22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4BD7-DEBC-86DA-15B6-D4813323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B0287-3E07-61C8-6DC7-38C622AC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293B4-C657-69D6-A23F-063990C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D6266-0554-A8EB-9526-F304DDA0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38031-225E-01B8-DDED-E6FDE575F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38A0-27B0-4A01-AA7E-A0C6CC1BEE86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DFCB-890A-B08C-63C7-9578D7BC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7FC3-82C1-CB8D-6332-F8065D81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notes.tistory.com/16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OT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플레티넘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심화 알고리즘들의 융합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스터디에서는 다루지 않겠음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자체가 어려운 경우</a:t>
            </a:r>
            <a:r>
              <a:rPr lang="en-US" altLang="ko-KR" dirty="0"/>
              <a:t>, </a:t>
            </a:r>
            <a:r>
              <a:rPr lang="ko-KR" altLang="en-US" dirty="0"/>
              <a:t>알고리즘 이해만 되면 문제는 의외로 쉬움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자체가 쉬운 경우</a:t>
            </a:r>
            <a:r>
              <a:rPr lang="en-US" altLang="ko-KR" dirty="0"/>
              <a:t>, </a:t>
            </a:r>
            <a:r>
              <a:rPr lang="ko-KR" altLang="en-US" dirty="0"/>
              <a:t>상당한 응용력을 요구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문제 - 1 페이지">
            <a:extLst>
              <a:ext uri="{FF2B5EF4-FFF2-40B4-BE49-F238E27FC236}">
                <a16:creationId xmlns:a16="http://schemas.microsoft.com/office/drawing/2014/main" id="{E418DACD-1432-1F6E-5300-A3331C7C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9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8F7E-C9A9-7A94-66B8-662A9C6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테스트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E2960-4213-8EFC-D7D1-5B5038DD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4697413"/>
          </a:xfrm>
        </p:spPr>
        <p:txBody>
          <a:bodyPr/>
          <a:lstStyle/>
          <a:p>
            <a:r>
              <a:rPr lang="ko-KR" altLang="en-US" dirty="0"/>
              <a:t>네이버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/>
              <a:t>삼성 </a:t>
            </a:r>
            <a:r>
              <a:rPr lang="en-US" altLang="ko-KR" dirty="0"/>
              <a:t>: </a:t>
            </a:r>
            <a:r>
              <a:rPr lang="ko-KR" altLang="en-US" dirty="0"/>
              <a:t>실버</a:t>
            </a:r>
            <a:r>
              <a:rPr lang="en-US" altLang="ko-KR" dirty="0"/>
              <a:t>2 ~ </a:t>
            </a:r>
            <a:r>
              <a:rPr lang="ko-KR" altLang="en-US" dirty="0" err="1"/>
              <a:t>플레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난이도가 올라간다는 풍문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변수명</a:t>
            </a:r>
            <a:r>
              <a:rPr lang="ko-KR" altLang="en-US" dirty="0"/>
              <a:t> 너무 간단하지 않게 </a:t>
            </a:r>
            <a:r>
              <a:rPr lang="en-US" altLang="ko-KR" dirty="0"/>
              <a:t>(</a:t>
            </a:r>
            <a:r>
              <a:rPr lang="ko-KR" altLang="en-US" dirty="0"/>
              <a:t>유사도 검사</a:t>
            </a:r>
            <a:r>
              <a:rPr lang="en-US" altLang="ko-KR" dirty="0"/>
              <a:t>??)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9887C-6BD6-2424-7B0C-8A93ABBF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8" y="2520146"/>
            <a:ext cx="9083658" cy="32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D597-4DFA-F31A-4265-1918564FEF8C}"/>
              </a:ext>
            </a:extLst>
          </p:cNvPr>
          <p:cNvSpPr txBox="1"/>
          <p:nvPr/>
        </p:nvSpPr>
        <p:spPr>
          <a:xfrm>
            <a:off x="5880100" y="6096000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https://codingnotes.tistory.com/164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1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D8A7-4C66-3DCA-CAD1-012F6C5A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문제가 도저히 </a:t>
            </a:r>
            <a:r>
              <a:rPr lang="ko-KR" altLang="en-US" dirty="0" err="1"/>
              <a:t>안풀려요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33A7-B475-23DC-03CB-3DDA5905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학습과정은 수학의 그것과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 알고리즘 분류를 보기</a:t>
            </a:r>
            <a:r>
              <a:rPr lang="en-US" altLang="ko-KR" dirty="0"/>
              <a:t>! (</a:t>
            </a:r>
            <a:r>
              <a:rPr lang="ko-KR" altLang="en-US" dirty="0"/>
              <a:t>시간 낭비 방지를 위함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알고리즘을 아는데도 못 푼다는 것은 응용력의 부족과 동치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고민 시간은 너무 길게 가져가면 안됨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75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67AE8-E5B0-94DE-485A-53E4F18A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70CEC-8180-826B-2057-51CA12ED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1) C++ PS </a:t>
            </a:r>
            <a:r>
              <a:rPr lang="ko-KR" altLang="en-US" dirty="0"/>
              <a:t>환경 구축해오기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업로드 자료 참고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백준 회원가입 </a:t>
            </a:r>
            <a:r>
              <a:rPr lang="en-US" altLang="ko-KR" dirty="0"/>
              <a:t>+ </a:t>
            </a:r>
            <a:r>
              <a:rPr lang="ko-KR" altLang="en-US" dirty="0" err="1"/>
              <a:t>솔브닥</a:t>
            </a:r>
            <a:r>
              <a:rPr lang="ko-KR" altLang="en-US" dirty="0"/>
              <a:t> 연동해오기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과제의 방향성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스터디에서 알려주는 알고리즘 숙지</a:t>
            </a:r>
            <a:r>
              <a:rPr lang="en-US" altLang="ko-KR" dirty="0"/>
              <a:t>, </a:t>
            </a:r>
            <a:r>
              <a:rPr lang="ko-KR" altLang="en-US" dirty="0"/>
              <a:t>관련 지정 문제 시간 나면 풀어오기 </a:t>
            </a:r>
            <a:r>
              <a:rPr lang="en-US" altLang="ko-KR" dirty="0"/>
              <a:t>(</a:t>
            </a:r>
            <a:r>
              <a:rPr lang="ko-KR" altLang="en-US" dirty="0"/>
              <a:t>알고리즘을 외우는 정도로 풀이 권장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틀렸습니다 </a:t>
            </a:r>
            <a:r>
              <a:rPr lang="en-US" altLang="ko-KR" dirty="0"/>
              <a:t>/ </a:t>
            </a:r>
            <a:r>
              <a:rPr lang="ko-KR" altLang="en-US" dirty="0"/>
              <a:t>시간 초과</a:t>
            </a:r>
            <a:r>
              <a:rPr lang="en-US" altLang="ko-KR" dirty="0"/>
              <a:t>/ </a:t>
            </a:r>
            <a:r>
              <a:rPr lang="ko-KR" altLang="en-US" dirty="0"/>
              <a:t>메모리 초과 </a:t>
            </a:r>
            <a:r>
              <a:rPr lang="en-US" altLang="ko-KR" dirty="0"/>
              <a:t>/ </a:t>
            </a:r>
            <a:r>
              <a:rPr lang="ko-KR" altLang="en-US" dirty="0"/>
              <a:t>출력 초과 </a:t>
            </a:r>
            <a:r>
              <a:rPr lang="en-US" altLang="ko-KR" dirty="0"/>
              <a:t>/ </a:t>
            </a:r>
            <a:r>
              <a:rPr lang="ko-KR" altLang="en-US" dirty="0"/>
              <a:t>컴파일 에러 </a:t>
            </a:r>
            <a:r>
              <a:rPr lang="en-US" altLang="ko-KR" dirty="0"/>
              <a:t>/ </a:t>
            </a:r>
            <a:r>
              <a:rPr lang="ko-KR" altLang="en-US" dirty="0"/>
              <a:t>런타임 에러 </a:t>
            </a:r>
            <a:r>
              <a:rPr lang="en-US" altLang="ko-KR" dirty="0"/>
              <a:t>: </a:t>
            </a:r>
            <a:r>
              <a:rPr lang="ko-KR" altLang="en-US" dirty="0"/>
              <a:t>각기 해당하는 이유를 모를 때 </a:t>
            </a:r>
            <a:r>
              <a:rPr lang="ko-KR" altLang="en-US" dirty="0" err="1"/>
              <a:t>스터디장이</a:t>
            </a:r>
            <a:r>
              <a:rPr lang="ko-KR" altLang="en-US" dirty="0"/>
              <a:t> 함께 고민해드리겠습니다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648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317D41-3DCC-AB35-92F2-E74C6AEA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B356-A6BD-BEF8-FD3D-AA34ABB4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515600" cy="1325563"/>
          </a:xfrm>
        </p:spPr>
        <p:txBody>
          <a:bodyPr/>
          <a:lstStyle/>
          <a:p>
            <a:r>
              <a:rPr lang="ko-KR" altLang="en-US"/>
              <a:t>스터디장</a:t>
            </a:r>
            <a:r>
              <a:rPr lang="ko-KR" altLang="en-US" dirty="0"/>
              <a:t> 소개</a:t>
            </a:r>
          </a:p>
        </p:txBody>
      </p:sp>
      <p:pic>
        <p:nvPicPr>
          <p:cNvPr id="5" name="내용 개체 틀 4" descr="스포츠, 사람, 야외, 신발류이(가) 표시된 사진&#10;&#10;자동 생성된 설명">
            <a:extLst>
              <a:ext uri="{FF2B5EF4-FFF2-40B4-BE49-F238E27FC236}">
                <a16:creationId xmlns:a16="http://schemas.microsoft.com/office/drawing/2014/main" id="{261CAF83-EAD9-A373-CB9B-4A47524F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15456" b="22142"/>
          <a:stretch/>
        </p:blipFill>
        <p:spPr>
          <a:xfrm>
            <a:off x="7918449" y="1470025"/>
            <a:ext cx="2794001" cy="4555971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10CB62-9C6C-59C9-A647-F9BDB3D44060}"/>
              </a:ext>
            </a:extLst>
          </p:cNvPr>
          <p:cNvSpPr txBox="1">
            <a:spLocks/>
          </p:cNvSpPr>
          <p:nvPr/>
        </p:nvSpPr>
        <p:spPr>
          <a:xfrm>
            <a:off x="152400" y="1539797"/>
            <a:ext cx="7016750" cy="482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/>
              <a:t>최진우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현 </a:t>
            </a:r>
            <a:r>
              <a:rPr lang="en-US" altLang="ko-KR" sz="3200" dirty="0"/>
              <a:t>SSCC </a:t>
            </a:r>
            <a:r>
              <a:rPr lang="ko-KR" altLang="en-US" sz="3200" dirty="0"/>
              <a:t>운영진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ENTJ</a:t>
            </a:r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스케이트 보드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Beenzino</a:t>
            </a:r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51F4-8E01-7157-243C-2FD875B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3D31-F5F2-A241-88BE-F2FA00A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04814" cy="4351338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하는 </a:t>
            </a:r>
            <a:r>
              <a:rPr lang="en-US" altLang="ko-KR" dirty="0"/>
              <a:t>PS : 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의 체화 </a:t>
            </a:r>
            <a:r>
              <a:rPr lang="en-US" altLang="ko-KR" dirty="0"/>
              <a:t>/ </a:t>
            </a:r>
            <a:r>
              <a:rPr lang="ko-KR" altLang="en-US" dirty="0"/>
              <a:t>중요한 알고리즘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꾸준한 학습 </a:t>
            </a:r>
            <a:r>
              <a:rPr lang="en-US" altLang="ko-KR" dirty="0"/>
              <a:t>: </a:t>
            </a:r>
            <a:r>
              <a:rPr lang="ko-KR" altLang="en-US" dirty="0"/>
              <a:t>알고리즘 학습 </a:t>
            </a:r>
            <a:r>
              <a:rPr lang="en-US" altLang="ko-KR" dirty="0"/>
              <a:t>== </a:t>
            </a:r>
            <a:r>
              <a:rPr lang="ko-KR" altLang="en-US" dirty="0"/>
              <a:t>수학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ko-KR" altLang="en-US" dirty="0" err="1"/>
              <a:t>티어</a:t>
            </a:r>
            <a:r>
              <a:rPr lang="ko-KR" altLang="en-US" dirty="0"/>
              <a:t> 상승 </a:t>
            </a:r>
            <a:r>
              <a:rPr lang="en-US" altLang="ko-KR" dirty="0"/>
              <a:t>: </a:t>
            </a:r>
            <a:r>
              <a:rPr lang="ko-KR" altLang="en-US" dirty="0"/>
              <a:t>백준 </a:t>
            </a:r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en-US" altLang="ko-KR" dirty="0"/>
              <a:t>!= </a:t>
            </a:r>
            <a:r>
              <a:rPr lang="ko-KR" altLang="en-US" dirty="0"/>
              <a:t>알고리즘 실력</a:t>
            </a:r>
            <a:r>
              <a:rPr lang="en-US" altLang="ko-KR" dirty="0"/>
              <a:t>. </a:t>
            </a:r>
            <a:r>
              <a:rPr lang="ko-KR" altLang="en-US" dirty="0"/>
              <a:t>그러나 학습동기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81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FB21-31BA-4322-0080-6C3051B0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B6DA00-D4A4-E08E-27CC-AB9F6DE89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20906"/>
              </p:ext>
            </p:extLst>
          </p:nvPr>
        </p:nvGraphicFramePr>
        <p:xfrm>
          <a:off x="838200" y="1839686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3162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1615310"/>
                    </a:ext>
                  </a:extLst>
                </a:gridCol>
              </a:tblGrid>
              <a:tr h="356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5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소개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백준 활용법</a:t>
                      </a:r>
                      <a:r>
                        <a:rPr lang="en-US" altLang="ko-KR" dirty="0"/>
                        <a:t>, C++ </a:t>
                      </a:r>
                      <a:r>
                        <a:rPr lang="ko-KR" altLang="en-US" dirty="0"/>
                        <a:t>환경구축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26362"/>
                  </a:ext>
                </a:extLst>
              </a:tr>
              <a:tr h="488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시공간 복잡도 계산법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빠른 입출력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많이 쓰는 </a:t>
                      </a:r>
                      <a:r>
                        <a:rPr lang="en-US" altLang="ko-KR" dirty="0"/>
                        <a:t>C++ </a:t>
                      </a:r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(sort, </a:t>
                      </a:r>
                      <a:r>
                        <a:rPr lang="en-US" altLang="ko-KR" dirty="0" err="1"/>
                        <a:t>gcd,max,min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전처리기 활용법</a:t>
                      </a:r>
                      <a:r>
                        <a:rPr lang="en-US" altLang="ko-KR" dirty="0"/>
                        <a:t>, vector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3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자료구조와 쉬운 </a:t>
                      </a:r>
                      <a:r>
                        <a:rPr lang="ko-KR" altLang="en-US" dirty="0" err="1"/>
                        <a:t>그리디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queue, stack, </a:t>
                      </a:r>
                      <a:r>
                        <a:rPr lang="ko-KR" altLang="en-US" dirty="0" err="1"/>
                        <a:t>그리디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 정리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소수점 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큰 수 다루기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3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쉬운 그래프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DFS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재귀와 스택</a:t>
                      </a:r>
                      <a:r>
                        <a:rPr lang="en-US" altLang="ko-KR" dirty="0"/>
                        <a:t>), BFS +</a:t>
                      </a:r>
                      <a:r>
                        <a:rPr lang="ko-KR" altLang="en-US" dirty="0"/>
                        <a:t>몇 가지 그래프 이론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0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이분 탐색과 기하에서의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쉬운 </a:t>
                      </a:r>
                      <a:r>
                        <a:rPr lang="en-US" altLang="ko-KR" dirty="0"/>
                        <a:t>DP (silver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), Well known DP (knap-sack)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9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58501-638E-41AD-94A1-CBCC5D15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F8FF-E0B6-DD81-8AF7-9A3FD40E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노트북 </a:t>
            </a:r>
            <a:r>
              <a:rPr lang="en-US" altLang="ko-KR" dirty="0"/>
              <a:t>(</a:t>
            </a:r>
            <a:r>
              <a:rPr lang="ko-KR" altLang="en-US" dirty="0"/>
              <a:t>없으면 </a:t>
            </a:r>
            <a:r>
              <a:rPr lang="en-US" altLang="ko-KR" dirty="0"/>
              <a:t>Pseudo-code </a:t>
            </a:r>
            <a:r>
              <a:rPr lang="ko-KR" altLang="en-US" dirty="0"/>
              <a:t>만이라도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C++ </a:t>
            </a:r>
            <a:r>
              <a:rPr lang="ko-KR" altLang="en-US" dirty="0"/>
              <a:t>환경 세팅</a:t>
            </a:r>
            <a:endParaRPr lang="en-US" altLang="ko-KR" dirty="0"/>
          </a:p>
          <a:p>
            <a:r>
              <a:rPr lang="ko-KR" altLang="en-US" dirty="0"/>
              <a:t>어려운 </a:t>
            </a:r>
            <a:r>
              <a:rPr lang="en-US" altLang="ko-KR" dirty="0"/>
              <a:t>DP </a:t>
            </a:r>
            <a:r>
              <a:rPr lang="ko-KR" altLang="en-US" dirty="0"/>
              <a:t>는 종이와 펜으로 풀이 권장 </a:t>
            </a:r>
            <a:r>
              <a:rPr lang="en-US" altLang="ko-KR" dirty="0"/>
              <a:t>(</a:t>
            </a:r>
            <a:r>
              <a:rPr lang="ko-KR" altLang="en-US" dirty="0" err="1"/>
              <a:t>점화식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컴파일러 </a:t>
            </a:r>
            <a:r>
              <a:rPr lang="en-US" altLang="ko-KR" dirty="0"/>
              <a:t>: GCC/G++(</a:t>
            </a:r>
            <a:r>
              <a:rPr lang="ko-KR" altLang="en-US" dirty="0"/>
              <a:t>권장</a:t>
            </a:r>
            <a:r>
              <a:rPr lang="en-US" altLang="ko-KR" dirty="0"/>
              <a:t>), MSVC, Clang</a:t>
            </a:r>
          </a:p>
          <a:p>
            <a:pPr marL="0" indent="0">
              <a:buNone/>
            </a:pPr>
            <a:r>
              <a:rPr lang="en-US" altLang="ko-KR" dirty="0"/>
              <a:t>IDE : VS, 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/>
              <a:t>DevC</a:t>
            </a:r>
            <a:r>
              <a:rPr lang="en-US" altLang="ko-KR" dirty="0"/>
              <a:t>++, </a:t>
            </a:r>
            <a:r>
              <a:rPr lang="en-US" altLang="ko-KR" dirty="0" err="1"/>
              <a:t>Clion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88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2E3B7-DB65-E8C9-866B-99D6F1A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백준과 </a:t>
            </a:r>
            <a:r>
              <a:rPr lang="en-US" altLang="ko-KR" dirty="0"/>
              <a:t>solved.ac (</a:t>
            </a:r>
            <a:r>
              <a:rPr lang="ko-KR" altLang="en-US" dirty="0" err="1"/>
              <a:t>솔브닥</a:t>
            </a:r>
            <a:r>
              <a:rPr lang="en-US" altLang="ko-KR" dirty="0"/>
              <a:t>) </a:t>
            </a:r>
            <a:r>
              <a:rPr lang="ko-KR" altLang="en-US" dirty="0"/>
              <a:t>활용법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11D01-83ED-DEEA-7488-391904F2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93371"/>
            <a:ext cx="11310257" cy="505097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백준 회원 가입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솔브닥</a:t>
            </a:r>
            <a:r>
              <a:rPr lang="ko-KR" altLang="en-US" dirty="0"/>
              <a:t> 연동 </a:t>
            </a:r>
            <a:r>
              <a:rPr lang="en-US" altLang="ko-KR" dirty="0"/>
              <a:t>: </a:t>
            </a:r>
            <a:r>
              <a:rPr lang="ko-KR" altLang="en-US" dirty="0"/>
              <a:t>문제의 난이도</a:t>
            </a:r>
            <a:r>
              <a:rPr lang="en-US" altLang="ko-KR" dirty="0"/>
              <a:t>, </a:t>
            </a:r>
            <a:r>
              <a:rPr lang="ko-KR" altLang="en-US" dirty="0"/>
              <a:t>본인의 </a:t>
            </a:r>
            <a:r>
              <a:rPr lang="ko-KR" altLang="en-US" dirty="0" err="1"/>
              <a:t>티어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: </a:t>
            </a:r>
            <a:r>
              <a:rPr lang="ko-KR" altLang="en-US" dirty="0"/>
              <a:t>단계별로 풀어보기</a:t>
            </a:r>
            <a:r>
              <a:rPr lang="en-US" altLang="ko-KR" dirty="0"/>
              <a:t> / </a:t>
            </a:r>
            <a:r>
              <a:rPr lang="ko-KR" altLang="en-US" dirty="0"/>
              <a:t>알고리즘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솔브닥</a:t>
            </a:r>
            <a:r>
              <a:rPr lang="ko-KR" altLang="en-US" dirty="0"/>
              <a:t> </a:t>
            </a:r>
            <a:r>
              <a:rPr lang="en-US" altLang="ko-KR" dirty="0"/>
              <a:t>: CLASS </a:t>
            </a:r>
            <a:r>
              <a:rPr lang="ko-KR" altLang="en-US" dirty="0"/>
              <a:t>단계별로 풀어보기 </a:t>
            </a:r>
            <a:r>
              <a:rPr lang="en-US" altLang="ko-KR" dirty="0"/>
              <a:t>(</a:t>
            </a:r>
            <a:r>
              <a:rPr lang="ko-KR" altLang="en-US" dirty="0"/>
              <a:t>본 스터디는 </a:t>
            </a:r>
            <a:r>
              <a:rPr lang="en-US" altLang="ko-KR" dirty="0"/>
              <a:t>CLASS 1~4 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사람들이 많이 풀어본</a:t>
            </a:r>
            <a:r>
              <a:rPr lang="en-US" altLang="ko-KR" dirty="0"/>
              <a:t>, </a:t>
            </a:r>
            <a:r>
              <a:rPr lang="ko-KR" altLang="en-US" dirty="0"/>
              <a:t>검증된 문제만 풀기</a:t>
            </a:r>
            <a:endParaRPr lang="en-US" altLang="ko-KR" dirty="0"/>
          </a:p>
          <a:p>
            <a:r>
              <a:rPr lang="en-US" altLang="ko-KR" dirty="0"/>
              <a:t>#greedy&amp;*g1..g3&amp;s#500..~@$me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7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브론즈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문법만 잘 알아도 누구나 풀이 없이 해결가능 </a:t>
            </a:r>
            <a:r>
              <a:rPr lang="en-US" altLang="ko-KR" sz="2800" dirty="0"/>
              <a:t>(</a:t>
            </a:r>
            <a:r>
              <a:rPr lang="ko-KR" altLang="en-US" sz="2800" dirty="0"/>
              <a:t>빠른 </a:t>
            </a:r>
            <a:r>
              <a:rPr lang="ko-KR" altLang="en-US" sz="2800" dirty="0" err="1"/>
              <a:t>입출력등</a:t>
            </a:r>
            <a:r>
              <a:rPr lang="ko-KR" altLang="en-US" sz="2800" dirty="0"/>
              <a:t> 예외 존재</a:t>
            </a:r>
            <a:r>
              <a:rPr lang="en-US" altLang="ko-KR" sz="28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문법 </a:t>
            </a:r>
            <a:r>
              <a:rPr lang="en-US" altLang="ko-KR" dirty="0"/>
              <a:t>or STL </a:t>
            </a:r>
            <a:r>
              <a:rPr lang="ko-KR" altLang="en-US" dirty="0"/>
              <a:t>이 익숙하지 않다면 </a:t>
            </a:r>
            <a:r>
              <a:rPr lang="ko-KR" altLang="en-US" dirty="0" err="1"/>
              <a:t>날잡고</a:t>
            </a:r>
            <a:r>
              <a:rPr lang="ko-KR" altLang="en-US" dirty="0"/>
              <a:t> 풀어보기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문제 - 1 페이지">
            <a:extLst>
              <a:ext uri="{FF2B5EF4-FFF2-40B4-BE49-F238E27FC236}">
                <a16:creationId xmlns:a16="http://schemas.microsoft.com/office/drawing/2014/main" id="{99A7499C-6BD0-884E-472D-07635B8C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본격적인 알고리즘 등장</a:t>
            </a:r>
            <a:r>
              <a:rPr lang="en-US" altLang="ko-KR" sz="2800" dirty="0"/>
              <a:t>, </a:t>
            </a:r>
            <a:r>
              <a:rPr lang="ko-KR" altLang="en-US" sz="2800" dirty="0"/>
              <a:t>연습을 통해 누구나 빠르게 해결 가능</a:t>
            </a:r>
            <a:r>
              <a:rPr lang="en-US" altLang="ko-KR" sz="2800" dirty="0"/>
              <a:t>(DP</a:t>
            </a:r>
            <a:r>
              <a:rPr lang="ko-KR" altLang="en-US" sz="2800" dirty="0"/>
              <a:t>등 예외 존재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endParaRPr lang="en-US" altLang="ko-KR" dirty="0"/>
          </a:p>
          <a:p>
            <a:r>
              <a:rPr lang="ko-KR" altLang="en-US" dirty="0"/>
              <a:t>잘하는 사람도 아이디어가 중요한 문제 </a:t>
            </a:r>
            <a:r>
              <a:rPr lang="en-US" altLang="ko-KR" dirty="0"/>
              <a:t>(</a:t>
            </a:r>
            <a:r>
              <a:rPr lang="ko-KR" altLang="en-US" dirty="0" err="1"/>
              <a:t>애드</a:t>
            </a:r>
            <a:r>
              <a:rPr lang="ko-KR" altLang="en-US" dirty="0"/>
              <a:t> 혹</a:t>
            </a:r>
            <a:r>
              <a:rPr lang="en-US" altLang="ko-KR" dirty="0"/>
              <a:t>)</a:t>
            </a:r>
            <a:r>
              <a:rPr lang="ko-KR" altLang="en-US" dirty="0"/>
              <a:t>에서는 의외로 </a:t>
            </a:r>
            <a:r>
              <a:rPr lang="ko-KR" altLang="en-US" dirty="0" err="1"/>
              <a:t>막힐수도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아이디어</a:t>
            </a:r>
            <a:r>
              <a:rPr lang="en-US" altLang="ko-KR" dirty="0"/>
              <a:t> /</a:t>
            </a:r>
            <a:r>
              <a:rPr lang="ko-KR" altLang="en-US" dirty="0"/>
              <a:t>알고리즘 기본문제가 많으므로 </a:t>
            </a:r>
            <a:r>
              <a:rPr lang="ko-KR" altLang="en-US" dirty="0" err="1"/>
              <a:t>코테</a:t>
            </a:r>
            <a:r>
              <a:rPr lang="ko-KR" altLang="en-US" dirty="0"/>
              <a:t> 기본 연습용으로 가장 좋은 </a:t>
            </a:r>
            <a:r>
              <a:rPr lang="ko-KR" altLang="en-US" dirty="0" err="1"/>
              <a:t>티어</a:t>
            </a:r>
            <a:endParaRPr lang="ko-KR" altLang="en-US" dirty="0"/>
          </a:p>
        </p:txBody>
      </p:sp>
      <p:pic>
        <p:nvPicPr>
          <p:cNvPr id="4" name="Picture 2" descr="문제 - 1 페이지">
            <a:extLst>
              <a:ext uri="{FF2B5EF4-FFF2-40B4-BE49-F238E27FC236}">
                <a16:creationId xmlns:a16="http://schemas.microsoft.com/office/drawing/2014/main" id="{966714F3-8218-9541-BBAB-B6B5836B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몇 가지 알고리즘이 섞이기 시작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알고리즘의 확실한 이해 </a:t>
            </a:r>
            <a:r>
              <a:rPr lang="en-US" altLang="ko-KR" sz="2800" dirty="0"/>
              <a:t>+ </a:t>
            </a:r>
            <a:r>
              <a:rPr lang="ko-KR" altLang="en-US" sz="2800" dirty="0"/>
              <a:t>수학적 사고력 필요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그래프 이론 문제의 포진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-BFS / DFS : </a:t>
            </a:r>
            <a:r>
              <a:rPr lang="ko-KR" altLang="en-US" dirty="0"/>
              <a:t>정렬</a:t>
            </a:r>
            <a:r>
              <a:rPr lang="en-US" altLang="ko-KR" dirty="0"/>
              <a:t>,</a:t>
            </a:r>
            <a:r>
              <a:rPr lang="ko-KR" altLang="en-US" dirty="0"/>
              <a:t>자료구조와 융합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상당히 시간이 많이 걸린다</a:t>
            </a:r>
            <a:r>
              <a:rPr lang="en-US" altLang="ko-KR" dirty="0"/>
              <a:t>! </a:t>
            </a:r>
            <a:r>
              <a:rPr lang="ko-KR" altLang="en-US" dirty="0"/>
              <a:t>상당한 실수 유발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브루트포스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사람 </a:t>
            </a:r>
            <a:r>
              <a:rPr lang="ko-KR" altLang="en-US" dirty="0" err="1"/>
              <a:t>빡치게</a:t>
            </a:r>
            <a:r>
              <a:rPr lang="ko-KR" altLang="en-US" dirty="0"/>
              <a:t> 하는</a:t>
            </a:r>
            <a:r>
              <a:rPr lang="en-US" altLang="ko-KR" dirty="0"/>
              <a:t>.. </a:t>
            </a:r>
            <a:r>
              <a:rPr lang="ko-KR" altLang="en-US" dirty="0"/>
              <a:t>많은 조건 분기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문제 - 1 페이지">
            <a:extLst>
              <a:ext uri="{FF2B5EF4-FFF2-40B4-BE49-F238E27FC236}">
                <a16:creationId xmlns:a16="http://schemas.microsoft.com/office/drawing/2014/main" id="{D20F9173-9BEA-7A5A-F7DF-966458A5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3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575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2023 SSCC 알고리즘 스터디</vt:lpstr>
      <vt:lpstr>스터디장 소개</vt:lpstr>
      <vt:lpstr>스터디의 목적</vt:lpstr>
      <vt:lpstr>스터디 일정</vt:lpstr>
      <vt:lpstr>스터디 준비물</vt:lpstr>
      <vt:lpstr>백준과 solved.ac (솔브닥) 활용법</vt:lpstr>
      <vt:lpstr>브론즈</vt:lpstr>
      <vt:lpstr>실버</vt:lpstr>
      <vt:lpstr>골드</vt:lpstr>
      <vt:lpstr>플레티넘</vt:lpstr>
      <vt:lpstr>코딩 테스트 현황</vt:lpstr>
      <vt:lpstr>문제가 도저히 안풀려요… </vt:lpstr>
      <vt:lpstr>1주차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4</cp:revision>
  <dcterms:created xsi:type="dcterms:W3CDTF">2023-10-01T07:31:57Z</dcterms:created>
  <dcterms:modified xsi:type="dcterms:W3CDTF">2023-10-24T04:30:11Z</dcterms:modified>
</cp:coreProperties>
</file>